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16"/>
  </p:notesMasterIdLst>
  <p:sldIdLst>
    <p:sldId id="256" r:id="rId2"/>
    <p:sldId id="265" r:id="rId3"/>
    <p:sldId id="264" r:id="rId4"/>
    <p:sldId id="257" r:id="rId5"/>
    <p:sldId id="273" r:id="rId6"/>
    <p:sldId id="263" r:id="rId7"/>
    <p:sldId id="262" r:id="rId8"/>
    <p:sldId id="270" r:id="rId9"/>
    <p:sldId id="272" r:id="rId10"/>
    <p:sldId id="267" r:id="rId11"/>
    <p:sldId id="271" r:id="rId12"/>
    <p:sldId id="261" r:id="rId13"/>
    <p:sldId id="258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7" autoAdjust="0"/>
    <p:restoredTop sz="84146" autoAdjust="0"/>
  </p:normalViewPr>
  <p:slideViewPr>
    <p:cSldViewPr snapToGrid="0">
      <p:cViewPr varScale="1">
        <p:scale>
          <a:sx n="72" d="100"/>
          <a:sy n="72" d="100"/>
        </p:scale>
        <p:origin x="874" y="62"/>
      </p:cViewPr>
      <p:guideLst>
        <p:guide orient="horz" pos="204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AAD112-403A-41B2-B301-853F7E4C4A99}" type="doc">
      <dgm:prSet loTypeId="urn:microsoft.com/office/officeart/2018/layout/CircleProcess" loCatId="simpleprocesssa" qsTypeId="urn:microsoft.com/office/officeart/2005/8/quickstyle/simple5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6BE8DED-A594-4D96-8D69-EA577B84BB0C}">
      <dgm:prSet/>
      <dgm:spPr/>
      <dgm:t>
        <a:bodyPr/>
        <a:lstStyle/>
        <a:p>
          <a:r>
            <a:rPr lang="en-US" dirty="0"/>
            <a:t>Prepare</a:t>
          </a:r>
        </a:p>
      </dgm:t>
    </dgm:pt>
    <dgm:pt modelId="{DF3E507F-6EEA-4D5F-832E-A6DADD4E9853}" type="parTrans" cxnId="{A0B811D5-E8A7-4592-8B08-F0CEE83EAA12}">
      <dgm:prSet/>
      <dgm:spPr/>
      <dgm:t>
        <a:bodyPr/>
        <a:lstStyle/>
        <a:p>
          <a:endParaRPr lang="en-US"/>
        </a:p>
      </dgm:t>
    </dgm:pt>
    <dgm:pt modelId="{57E5C948-7F4E-459E-8273-144B9FCED0B2}" type="sibTrans" cxnId="{A0B811D5-E8A7-4592-8B08-F0CEE83EAA12}">
      <dgm:prSet/>
      <dgm:spPr/>
      <dgm:t>
        <a:bodyPr/>
        <a:lstStyle/>
        <a:p>
          <a:endParaRPr lang="en-US"/>
        </a:p>
      </dgm:t>
    </dgm:pt>
    <dgm:pt modelId="{6AD8BDB7-263E-48A7-84F1-CBEF35A92EE3}">
      <dgm:prSet/>
      <dgm:spPr/>
      <dgm:t>
        <a:bodyPr/>
        <a:lstStyle/>
        <a:p>
          <a:r>
            <a:rPr lang="en-US" dirty="0"/>
            <a:t>Prepare BRD</a:t>
          </a:r>
        </a:p>
      </dgm:t>
    </dgm:pt>
    <dgm:pt modelId="{411AB6A4-5518-4F13-B799-C0E338397CA6}" type="parTrans" cxnId="{DA3EBE19-35E1-4D75-94C6-06C929652DDE}">
      <dgm:prSet/>
      <dgm:spPr/>
      <dgm:t>
        <a:bodyPr/>
        <a:lstStyle/>
        <a:p>
          <a:endParaRPr lang="en-US"/>
        </a:p>
      </dgm:t>
    </dgm:pt>
    <dgm:pt modelId="{CF60EFA6-69FC-4C4D-9F4B-545655D9DCC9}" type="sibTrans" cxnId="{DA3EBE19-35E1-4D75-94C6-06C929652DDE}">
      <dgm:prSet/>
      <dgm:spPr/>
      <dgm:t>
        <a:bodyPr/>
        <a:lstStyle/>
        <a:p>
          <a:endParaRPr lang="en-US"/>
        </a:p>
      </dgm:t>
    </dgm:pt>
    <dgm:pt modelId="{DB047A25-C715-4B92-805A-399586A5D966}">
      <dgm:prSet/>
      <dgm:spPr/>
      <dgm:t>
        <a:bodyPr/>
        <a:lstStyle/>
        <a:p>
          <a:r>
            <a:rPr lang="en-US" dirty="0"/>
            <a:t>Develop</a:t>
          </a:r>
        </a:p>
      </dgm:t>
    </dgm:pt>
    <dgm:pt modelId="{E4AA4FC5-830D-4450-933B-B2DD9F49B912}" type="parTrans" cxnId="{DFCA3E50-5118-4722-A51B-CE61D88A8795}">
      <dgm:prSet/>
      <dgm:spPr/>
      <dgm:t>
        <a:bodyPr/>
        <a:lstStyle/>
        <a:p>
          <a:endParaRPr lang="en-US"/>
        </a:p>
      </dgm:t>
    </dgm:pt>
    <dgm:pt modelId="{824C428A-1EF2-4CBD-9277-8304E0E39F61}" type="sibTrans" cxnId="{DFCA3E50-5118-4722-A51B-CE61D88A8795}">
      <dgm:prSet/>
      <dgm:spPr/>
      <dgm:t>
        <a:bodyPr/>
        <a:lstStyle/>
        <a:p>
          <a:endParaRPr lang="en-US"/>
        </a:p>
      </dgm:t>
    </dgm:pt>
    <dgm:pt modelId="{66CDE658-18DA-47A8-813E-278AFBDF6304}">
      <dgm:prSet/>
      <dgm:spPr/>
      <dgm:t>
        <a:bodyPr/>
        <a:lstStyle/>
        <a:p>
          <a:r>
            <a:rPr lang="en-US"/>
            <a:t>Develop The Website</a:t>
          </a:r>
        </a:p>
      </dgm:t>
    </dgm:pt>
    <dgm:pt modelId="{E2F64B9F-20DC-417E-96CE-11F706EDFEF6}" type="parTrans" cxnId="{549310AE-CCD1-4D01-B370-D70509FB4154}">
      <dgm:prSet/>
      <dgm:spPr/>
      <dgm:t>
        <a:bodyPr/>
        <a:lstStyle/>
        <a:p>
          <a:endParaRPr lang="en-US"/>
        </a:p>
      </dgm:t>
    </dgm:pt>
    <dgm:pt modelId="{7298FD86-38B7-42E7-91B7-90EEABC75E64}" type="sibTrans" cxnId="{549310AE-CCD1-4D01-B370-D70509FB4154}">
      <dgm:prSet/>
      <dgm:spPr/>
      <dgm:t>
        <a:bodyPr/>
        <a:lstStyle/>
        <a:p>
          <a:endParaRPr lang="en-US"/>
        </a:p>
      </dgm:t>
    </dgm:pt>
    <dgm:pt modelId="{5CFEBB5E-7BB6-4F59-9616-AE6404639FC2}">
      <dgm:prSet/>
      <dgm:spPr/>
      <dgm:t>
        <a:bodyPr/>
        <a:lstStyle/>
        <a:p>
          <a:r>
            <a:rPr lang="en-US"/>
            <a:t>Build</a:t>
          </a:r>
        </a:p>
      </dgm:t>
    </dgm:pt>
    <dgm:pt modelId="{6591A01C-DAF2-46C1-879E-B603F4E2718A}" type="parTrans" cxnId="{26A2C283-F25B-4D30-B87B-ED55D207D2CF}">
      <dgm:prSet/>
      <dgm:spPr/>
      <dgm:t>
        <a:bodyPr/>
        <a:lstStyle/>
        <a:p>
          <a:endParaRPr lang="en-US"/>
        </a:p>
      </dgm:t>
    </dgm:pt>
    <dgm:pt modelId="{0A05CCA9-CE12-49CE-A30D-1ADF48AEF611}" type="sibTrans" cxnId="{26A2C283-F25B-4D30-B87B-ED55D207D2CF}">
      <dgm:prSet/>
      <dgm:spPr/>
      <dgm:t>
        <a:bodyPr/>
        <a:lstStyle/>
        <a:p>
          <a:endParaRPr lang="en-US"/>
        </a:p>
      </dgm:t>
    </dgm:pt>
    <dgm:pt modelId="{3E770CAA-E2C9-44F5-A386-476E8DE1389F}">
      <dgm:prSet/>
      <dgm:spPr/>
      <dgm:t>
        <a:bodyPr/>
        <a:lstStyle/>
        <a:p>
          <a:r>
            <a:rPr lang="en-US"/>
            <a:t>Build The Database</a:t>
          </a:r>
        </a:p>
      </dgm:t>
    </dgm:pt>
    <dgm:pt modelId="{E59EB554-B80D-42FB-8069-C6CEE6EFA33C}" type="parTrans" cxnId="{1AB76BE4-08FA-443C-B4CF-6170E43DFFA5}">
      <dgm:prSet/>
      <dgm:spPr/>
      <dgm:t>
        <a:bodyPr/>
        <a:lstStyle/>
        <a:p>
          <a:endParaRPr lang="en-US"/>
        </a:p>
      </dgm:t>
    </dgm:pt>
    <dgm:pt modelId="{AEFEA4E2-13C1-4FDA-86B7-41B8408FBD5D}" type="sibTrans" cxnId="{1AB76BE4-08FA-443C-B4CF-6170E43DFFA5}">
      <dgm:prSet/>
      <dgm:spPr/>
      <dgm:t>
        <a:bodyPr/>
        <a:lstStyle/>
        <a:p>
          <a:endParaRPr lang="en-US"/>
        </a:p>
      </dgm:t>
    </dgm:pt>
    <dgm:pt modelId="{C87AE33D-DCA4-435E-AA7F-035C73B9411A}">
      <dgm:prSet/>
      <dgm:spPr/>
      <dgm:t>
        <a:bodyPr/>
        <a:lstStyle/>
        <a:p>
          <a:r>
            <a:rPr lang="en-US" dirty="0"/>
            <a:t>Connect</a:t>
          </a:r>
        </a:p>
      </dgm:t>
    </dgm:pt>
    <dgm:pt modelId="{BCBF39D1-52AF-4846-A050-7D7E5EB641CC}" type="parTrans" cxnId="{C2B482EC-F505-49FB-BAB4-28A950C8F47F}">
      <dgm:prSet/>
      <dgm:spPr/>
      <dgm:t>
        <a:bodyPr/>
        <a:lstStyle/>
        <a:p>
          <a:endParaRPr lang="en-US"/>
        </a:p>
      </dgm:t>
    </dgm:pt>
    <dgm:pt modelId="{AB6A4D0F-7B1F-421D-A2B8-A5564975313F}" type="sibTrans" cxnId="{C2B482EC-F505-49FB-BAB4-28A950C8F47F}">
      <dgm:prSet/>
      <dgm:spPr/>
      <dgm:t>
        <a:bodyPr/>
        <a:lstStyle/>
        <a:p>
          <a:endParaRPr lang="en-US"/>
        </a:p>
      </dgm:t>
    </dgm:pt>
    <dgm:pt modelId="{E00D7E04-485B-4222-AFB1-09CEEE4F6216}">
      <dgm:prSet/>
      <dgm:spPr/>
      <dgm:t>
        <a:bodyPr/>
        <a:lstStyle/>
        <a:p>
          <a:r>
            <a:rPr lang="en-US"/>
            <a:t>Connect The Website, Database and Data source</a:t>
          </a:r>
        </a:p>
      </dgm:t>
    </dgm:pt>
    <dgm:pt modelId="{8EA598AE-DB05-4B55-ABA1-E39D6B5DBE0D}" type="parTrans" cxnId="{AD360CAB-658C-487A-B7D8-C809619188AF}">
      <dgm:prSet/>
      <dgm:spPr/>
      <dgm:t>
        <a:bodyPr/>
        <a:lstStyle/>
        <a:p>
          <a:endParaRPr lang="en-US"/>
        </a:p>
      </dgm:t>
    </dgm:pt>
    <dgm:pt modelId="{16DE7814-D39B-4A7E-8FDC-30C75CE74744}" type="sibTrans" cxnId="{AD360CAB-658C-487A-B7D8-C809619188AF}">
      <dgm:prSet/>
      <dgm:spPr/>
      <dgm:t>
        <a:bodyPr/>
        <a:lstStyle/>
        <a:p>
          <a:endParaRPr lang="en-US"/>
        </a:p>
      </dgm:t>
    </dgm:pt>
    <dgm:pt modelId="{94EB05D5-9261-4D04-9612-1C40F0568DF3}">
      <dgm:prSet/>
      <dgm:spPr/>
      <dgm:t>
        <a:bodyPr/>
        <a:lstStyle/>
        <a:p>
          <a:r>
            <a:rPr lang="en-US"/>
            <a:t>Prepare</a:t>
          </a:r>
        </a:p>
      </dgm:t>
    </dgm:pt>
    <dgm:pt modelId="{971C9E8B-BF26-4B21-A2D1-94456EEA29E2}" type="parTrans" cxnId="{64D34686-3116-441C-9F37-C0CDE8AC5861}">
      <dgm:prSet/>
      <dgm:spPr/>
      <dgm:t>
        <a:bodyPr/>
        <a:lstStyle/>
        <a:p>
          <a:endParaRPr lang="en-US"/>
        </a:p>
      </dgm:t>
    </dgm:pt>
    <dgm:pt modelId="{56C30CA0-CCA0-4077-8DB6-BF5B95826122}" type="sibTrans" cxnId="{64D34686-3116-441C-9F37-C0CDE8AC5861}">
      <dgm:prSet/>
      <dgm:spPr/>
      <dgm:t>
        <a:bodyPr/>
        <a:lstStyle/>
        <a:p>
          <a:endParaRPr lang="en-US"/>
        </a:p>
      </dgm:t>
    </dgm:pt>
    <dgm:pt modelId="{4DFD4061-0030-4948-AC68-782BB313610D}">
      <dgm:prSet/>
      <dgm:spPr/>
      <dgm:t>
        <a:bodyPr/>
        <a:lstStyle/>
        <a:p>
          <a:r>
            <a:rPr lang="en-US"/>
            <a:t>Prepare Dynamic Visualization</a:t>
          </a:r>
        </a:p>
      </dgm:t>
    </dgm:pt>
    <dgm:pt modelId="{45AC728D-A2F0-4473-9760-2823A98EECAF}" type="parTrans" cxnId="{B4F8AC55-8B0E-4E12-BCE2-E6D776A40492}">
      <dgm:prSet/>
      <dgm:spPr/>
      <dgm:t>
        <a:bodyPr/>
        <a:lstStyle/>
        <a:p>
          <a:endParaRPr lang="en-US"/>
        </a:p>
      </dgm:t>
    </dgm:pt>
    <dgm:pt modelId="{8C454640-3A6C-46E8-A5CC-8948D241A5D1}" type="sibTrans" cxnId="{B4F8AC55-8B0E-4E12-BCE2-E6D776A40492}">
      <dgm:prSet/>
      <dgm:spPr/>
      <dgm:t>
        <a:bodyPr/>
        <a:lstStyle/>
        <a:p>
          <a:endParaRPr lang="en-US"/>
        </a:p>
      </dgm:t>
    </dgm:pt>
    <dgm:pt modelId="{EA1182D2-68AE-4728-ADBF-3BB319FF5F48}" type="pres">
      <dgm:prSet presAssocID="{8EAAD112-403A-41B2-B301-853F7E4C4A99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BB9504CB-B81F-40BA-A8AE-2CDDA4A3B2ED}" type="pres">
      <dgm:prSet presAssocID="{94EB05D5-9261-4D04-9612-1C40F0568DF3}" presName="Accent5" presStyleCnt="0"/>
      <dgm:spPr/>
    </dgm:pt>
    <dgm:pt modelId="{EDFB44AB-63BF-4704-9BC9-A28F9887CAD6}" type="pres">
      <dgm:prSet presAssocID="{94EB05D5-9261-4D04-9612-1C40F0568DF3}" presName="Accent" presStyleLbl="node1" presStyleIdx="0" presStyleCnt="10"/>
      <dgm:spPr/>
    </dgm:pt>
    <dgm:pt modelId="{30CD91D3-59BC-451C-99FC-9AE3E417FE98}" type="pres">
      <dgm:prSet presAssocID="{94EB05D5-9261-4D04-9612-1C40F0568DF3}" presName="ParentBackground5" presStyleCnt="0"/>
      <dgm:spPr/>
    </dgm:pt>
    <dgm:pt modelId="{070F6715-FB3F-4E99-A3A6-9D1B11EDCD61}" type="pres">
      <dgm:prSet presAssocID="{94EB05D5-9261-4D04-9612-1C40F0568DF3}" presName="ParentBackground" presStyleLbl="node1" presStyleIdx="1" presStyleCnt="10"/>
      <dgm:spPr/>
    </dgm:pt>
    <dgm:pt modelId="{005882C8-348E-455C-A31E-FAEBD602591A}" type="pres">
      <dgm:prSet presAssocID="{94EB05D5-9261-4D04-9612-1C40F0568DF3}" presName="Child5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A8FD1ADA-92BE-404C-BBE7-76A25DC620B9}" type="pres">
      <dgm:prSet presAssocID="{94EB05D5-9261-4D04-9612-1C40F0568DF3}" presName="Parent5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ECCEA675-341C-4A42-A391-27E098064C1C}" type="pres">
      <dgm:prSet presAssocID="{C87AE33D-DCA4-435E-AA7F-035C73B9411A}" presName="Accent4" presStyleCnt="0"/>
      <dgm:spPr/>
    </dgm:pt>
    <dgm:pt modelId="{574CE604-866A-4A20-A49E-FD58D78F91F2}" type="pres">
      <dgm:prSet presAssocID="{C87AE33D-DCA4-435E-AA7F-035C73B9411A}" presName="Accent" presStyleLbl="node1" presStyleIdx="2" presStyleCnt="10"/>
      <dgm:spPr/>
    </dgm:pt>
    <dgm:pt modelId="{1F51FBD5-2497-4957-A6B1-A83DB2B04FD9}" type="pres">
      <dgm:prSet presAssocID="{C87AE33D-DCA4-435E-AA7F-035C73B9411A}" presName="ParentBackground4" presStyleCnt="0"/>
      <dgm:spPr/>
    </dgm:pt>
    <dgm:pt modelId="{7807086C-EA4F-46E1-8731-2A5088961666}" type="pres">
      <dgm:prSet presAssocID="{C87AE33D-DCA4-435E-AA7F-035C73B9411A}" presName="ParentBackground" presStyleLbl="node1" presStyleIdx="3" presStyleCnt="10"/>
      <dgm:spPr/>
    </dgm:pt>
    <dgm:pt modelId="{E367E05D-BCBC-44DD-96D6-00CD70AE2F9E}" type="pres">
      <dgm:prSet presAssocID="{C87AE33D-DCA4-435E-AA7F-035C73B9411A}" presName="Child4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B06A4FD2-04C6-4B6C-8B8A-784080478AD4}" type="pres">
      <dgm:prSet presAssocID="{C87AE33D-DCA4-435E-AA7F-035C73B9411A}" presName="Parent4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0B01A7F9-3EEF-43C7-BEA7-69A6EA64A4DD}" type="pres">
      <dgm:prSet presAssocID="{5CFEBB5E-7BB6-4F59-9616-AE6404639FC2}" presName="Accent3" presStyleCnt="0"/>
      <dgm:spPr/>
    </dgm:pt>
    <dgm:pt modelId="{77436B55-BA4B-4880-82F4-D4CCE3FC5C56}" type="pres">
      <dgm:prSet presAssocID="{5CFEBB5E-7BB6-4F59-9616-AE6404639FC2}" presName="Accent" presStyleLbl="node1" presStyleIdx="4" presStyleCnt="10"/>
      <dgm:spPr/>
    </dgm:pt>
    <dgm:pt modelId="{56F7C7A8-675F-4ECC-ADFA-45D3FD5C75C9}" type="pres">
      <dgm:prSet presAssocID="{5CFEBB5E-7BB6-4F59-9616-AE6404639FC2}" presName="ParentBackground3" presStyleCnt="0"/>
      <dgm:spPr/>
    </dgm:pt>
    <dgm:pt modelId="{DB461B42-E830-471A-B08D-5F94326416A0}" type="pres">
      <dgm:prSet presAssocID="{5CFEBB5E-7BB6-4F59-9616-AE6404639FC2}" presName="ParentBackground" presStyleLbl="node1" presStyleIdx="5" presStyleCnt="10" custLinFactNeighborY="-1800"/>
      <dgm:spPr/>
    </dgm:pt>
    <dgm:pt modelId="{B928F36A-9CA3-4856-8E8A-0C24B803345A}" type="pres">
      <dgm:prSet presAssocID="{5CFEBB5E-7BB6-4F59-9616-AE6404639FC2}" presName="Child3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54DCDAFA-0D24-4C2B-A19E-1C555B0647CA}" type="pres">
      <dgm:prSet presAssocID="{5CFEBB5E-7BB6-4F59-9616-AE6404639FC2}" presName="Parent3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60D3BF4D-D4A3-4CF9-B54F-546DD95F330C}" type="pres">
      <dgm:prSet presAssocID="{DB047A25-C715-4B92-805A-399586A5D966}" presName="Accent2" presStyleCnt="0"/>
      <dgm:spPr/>
    </dgm:pt>
    <dgm:pt modelId="{E1123881-00DF-422A-891B-CE2E8E9C73C7}" type="pres">
      <dgm:prSet presAssocID="{DB047A25-C715-4B92-805A-399586A5D966}" presName="Accent" presStyleLbl="node1" presStyleIdx="6" presStyleCnt="10"/>
      <dgm:spPr/>
    </dgm:pt>
    <dgm:pt modelId="{C1814662-924E-4477-86D0-B8484D179C50}" type="pres">
      <dgm:prSet presAssocID="{DB047A25-C715-4B92-805A-399586A5D966}" presName="ParentBackground2" presStyleCnt="0"/>
      <dgm:spPr/>
    </dgm:pt>
    <dgm:pt modelId="{D0A0547C-DBA0-450A-9644-2F91B8365EC0}" type="pres">
      <dgm:prSet presAssocID="{DB047A25-C715-4B92-805A-399586A5D966}" presName="ParentBackground" presStyleLbl="node1" presStyleIdx="7" presStyleCnt="10"/>
      <dgm:spPr/>
    </dgm:pt>
    <dgm:pt modelId="{3EDA1E43-A0D7-4607-A68E-3F1F6FAB32AA}" type="pres">
      <dgm:prSet presAssocID="{DB047A25-C715-4B92-805A-399586A5D966}" presName="Child2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21162CBB-A2F6-46F2-81BF-97936702A5BB}" type="pres">
      <dgm:prSet presAssocID="{DB047A25-C715-4B92-805A-399586A5D966}" presName="Parent2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2FC4D151-55CC-42E6-AC7A-7387FEF3F545}" type="pres">
      <dgm:prSet presAssocID="{06BE8DED-A594-4D96-8D69-EA577B84BB0C}" presName="Accent1" presStyleCnt="0"/>
      <dgm:spPr/>
    </dgm:pt>
    <dgm:pt modelId="{18499877-3645-4EBB-9912-087EF15E58E7}" type="pres">
      <dgm:prSet presAssocID="{06BE8DED-A594-4D96-8D69-EA577B84BB0C}" presName="Accent" presStyleLbl="node1" presStyleIdx="8" presStyleCnt="10"/>
      <dgm:spPr/>
    </dgm:pt>
    <dgm:pt modelId="{43047BC1-2A5D-48E9-A646-2091B0DEBCC6}" type="pres">
      <dgm:prSet presAssocID="{06BE8DED-A594-4D96-8D69-EA577B84BB0C}" presName="ParentBackground1" presStyleCnt="0"/>
      <dgm:spPr/>
    </dgm:pt>
    <dgm:pt modelId="{4B00CCC7-5BA8-47DE-95BB-2E76882900A1}" type="pres">
      <dgm:prSet presAssocID="{06BE8DED-A594-4D96-8D69-EA577B84BB0C}" presName="ParentBackground" presStyleLbl="node1" presStyleIdx="9" presStyleCnt="10"/>
      <dgm:spPr/>
    </dgm:pt>
    <dgm:pt modelId="{8A997273-BEAD-4DAF-B466-AF4037B0FE9C}" type="pres">
      <dgm:prSet presAssocID="{06BE8DED-A594-4D96-8D69-EA577B84BB0C}" presName="Child1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9866D574-62B1-4657-ACF2-5DAA03A3924B}" type="pres">
      <dgm:prSet presAssocID="{06BE8DED-A594-4D96-8D69-EA577B84BB0C}" presName="Parent1" presStyleLbl="fgAcc0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23689118-548E-45A7-A582-142C1E80A687}" type="presOf" srcId="{06BE8DED-A594-4D96-8D69-EA577B84BB0C}" destId="{9866D574-62B1-4657-ACF2-5DAA03A3924B}" srcOrd="1" destOrd="0" presId="urn:microsoft.com/office/officeart/2018/layout/CircleProcess"/>
    <dgm:cxn modelId="{DA3EBE19-35E1-4D75-94C6-06C929652DDE}" srcId="{06BE8DED-A594-4D96-8D69-EA577B84BB0C}" destId="{6AD8BDB7-263E-48A7-84F1-CBEF35A92EE3}" srcOrd="0" destOrd="0" parTransId="{411AB6A4-5518-4F13-B799-C0E338397CA6}" sibTransId="{CF60EFA6-69FC-4C4D-9F4B-545655D9DCC9}"/>
    <dgm:cxn modelId="{0FE9AC1B-1E1C-4B32-A43B-27DDD4055077}" type="presOf" srcId="{5CFEBB5E-7BB6-4F59-9616-AE6404639FC2}" destId="{DB461B42-E830-471A-B08D-5F94326416A0}" srcOrd="0" destOrd="0" presId="urn:microsoft.com/office/officeart/2018/layout/CircleProcess"/>
    <dgm:cxn modelId="{BCC8221E-A61F-4B52-A159-E432878BF7FD}" type="presOf" srcId="{C87AE33D-DCA4-435E-AA7F-035C73B9411A}" destId="{7807086C-EA4F-46E1-8731-2A5088961666}" srcOrd="0" destOrd="0" presId="urn:microsoft.com/office/officeart/2018/layout/CircleProcess"/>
    <dgm:cxn modelId="{2F7DE934-062A-411F-97AE-B1C52D39F4AD}" type="presOf" srcId="{DB047A25-C715-4B92-805A-399586A5D966}" destId="{21162CBB-A2F6-46F2-81BF-97936702A5BB}" srcOrd="1" destOrd="0" presId="urn:microsoft.com/office/officeart/2018/layout/CircleProcess"/>
    <dgm:cxn modelId="{0860AD3F-8DCF-44EA-B490-FEDA03379500}" type="presOf" srcId="{C87AE33D-DCA4-435E-AA7F-035C73B9411A}" destId="{B06A4FD2-04C6-4B6C-8B8A-784080478AD4}" srcOrd="1" destOrd="0" presId="urn:microsoft.com/office/officeart/2018/layout/CircleProcess"/>
    <dgm:cxn modelId="{3241476E-2FE5-4F8A-A0DF-894A38DA23E3}" type="presOf" srcId="{DB047A25-C715-4B92-805A-399586A5D966}" destId="{D0A0547C-DBA0-450A-9644-2F91B8365EC0}" srcOrd="0" destOrd="0" presId="urn:microsoft.com/office/officeart/2018/layout/CircleProcess"/>
    <dgm:cxn modelId="{DFCA3E50-5118-4722-A51B-CE61D88A8795}" srcId="{8EAAD112-403A-41B2-B301-853F7E4C4A99}" destId="{DB047A25-C715-4B92-805A-399586A5D966}" srcOrd="1" destOrd="0" parTransId="{E4AA4FC5-830D-4450-933B-B2DD9F49B912}" sibTransId="{824C428A-1EF2-4CBD-9277-8304E0E39F61}"/>
    <dgm:cxn modelId="{0B91C154-890A-4033-8577-3E9760A15171}" type="presOf" srcId="{94EB05D5-9261-4D04-9612-1C40F0568DF3}" destId="{A8FD1ADA-92BE-404C-BBE7-76A25DC620B9}" srcOrd="1" destOrd="0" presId="urn:microsoft.com/office/officeart/2018/layout/CircleProcess"/>
    <dgm:cxn modelId="{B4F8AC55-8B0E-4E12-BCE2-E6D776A40492}" srcId="{94EB05D5-9261-4D04-9612-1C40F0568DF3}" destId="{4DFD4061-0030-4948-AC68-782BB313610D}" srcOrd="0" destOrd="0" parTransId="{45AC728D-A2F0-4473-9760-2823A98EECAF}" sibTransId="{8C454640-3A6C-46E8-A5CC-8948D241A5D1}"/>
    <dgm:cxn modelId="{550C6576-ACFD-4ECD-8B6F-E51BEF472CAF}" type="presOf" srcId="{6AD8BDB7-263E-48A7-84F1-CBEF35A92EE3}" destId="{8A997273-BEAD-4DAF-B466-AF4037B0FE9C}" srcOrd="0" destOrd="0" presId="urn:microsoft.com/office/officeart/2018/layout/CircleProcess"/>
    <dgm:cxn modelId="{9C7E6876-F7F5-457B-B096-B056CB68CD1B}" type="presOf" srcId="{06BE8DED-A594-4D96-8D69-EA577B84BB0C}" destId="{4B00CCC7-5BA8-47DE-95BB-2E76882900A1}" srcOrd="0" destOrd="0" presId="urn:microsoft.com/office/officeart/2018/layout/CircleProcess"/>
    <dgm:cxn modelId="{4F812C7C-DEDF-4BA4-8EF3-8076A65CB2F6}" type="presOf" srcId="{66CDE658-18DA-47A8-813E-278AFBDF6304}" destId="{3EDA1E43-A0D7-4607-A68E-3F1F6FAB32AA}" srcOrd="0" destOrd="0" presId="urn:microsoft.com/office/officeart/2018/layout/CircleProcess"/>
    <dgm:cxn modelId="{9B289481-1D33-4453-8867-9395702BF7DC}" type="presOf" srcId="{94EB05D5-9261-4D04-9612-1C40F0568DF3}" destId="{070F6715-FB3F-4E99-A3A6-9D1B11EDCD61}" srcOrd="0" destOrd="0" presId="urn:microsoft.com/office/officeart/2018/layout/CircleProcess"/>
    <dgm:cxn modelId="{F1B0AA83-A953-4521-BA4B-3F74ACBDA8F2}" type="presOf" srcId="{E00D7E04-485B-4222-AFB1-09CEEE4F6216}" destId="{E367E05D-BCBC-44DD-96D6-00CD70AE2F9E}" srcOrd="0" destOrd="0" presId="urn:microsoft.com/office/officeart/2018/layout/CircleProcess"/>
    <dgm:cxn modelId="{26A2C283-F25B-4D30-B87B-ED55D207D2CF}" srcId="{8EAAD112-403A-41B2-B301-853F7E4C4A99}" destId="{5CFEBB5E-7BB6-4F59-9616-AE6404639FC2}" srcOrd="2" destOrd="0" parTransId="{6591A01C-DAF2-46C1-879E-B603F4E2718A}" sibTransId="{0A05CCA9-CE12-49CE-A30D-1ADF48AEF611}"/>
    <dgm:cxn modelId="{64D34686-3116-441C-9F37-C0CDE8AC5861}" srcId="{8EAAD112-403A-41B2-B301-853F7E4C4A99}" destId="{94EB05D5-9261-4D04-9612-1C40F0568DF3}" srcOrd="4" destOrd="0" parTransId="{971C9E8B-BF26-4B21-A2D1-94456EEA29E2}" sibTransId="{56C30CA0-CCA0-4077-8DB6-BF5B95826122}"/>
    <dgm:cxn modelId="{AB33D59E-FD66-475C-B951-FC269563447B}" type="presOf" srcId="{3E770CAA-E2C9-44F5-A386-476E8DE1389F}" destId="{B928F36A-9CA3-4856-8E8A-0C24B803345A}" srcOrd="0" destOrd="0" presId="urn:microsoft.com/office/officeart/2018/layout/CircleProcess"/>
    <dgm:cxn modelId="{AD360CAB-658C-487A-B7D8-C809619188AF}" srcId="{C87AE33D-DCA4-435E-AA7F-035C73B9411A}" destId="{E00D7E04-485B-4222-AFB1-09CEEE4F6216}" srcOrd="0" destOrd="0" parTransId="{8EA598AE-DB05-4B55-ABA1-E39D6B5DBE0D}" sibTransId="{16DE7814-D39B-4A7E-8FDC-30C75CE74744}"/>
    <dgm:cxn modelId="{549310AE-CCD1-4D01-B370-D70509FB4154}" srcId="{DB047A25-C715-4B92-805A-399586A5D966}" destId="{66CDE658-18DA-47A8-813E-278AFBDF6304}" srcOrd="0" destOrd="0" parTransId="{E2F64B9F-20DC-417E-96CE-11F706EDFEF6}" sibTransId="{7298FD86-38B7-42E7-91B7-90EEABC75E64}"/>
    <dgm:cxn modelId="{A0B811D5-E8A7-4592-8B08-F0CEE83EAA12}" srcId="{8EAAD112-403A-41B2-B301-853F7E4C4A99}" destId="{06BE8DED-A594-4D96-8D69-EA577B84BB0C}" srcOrd="0" destOrd="0" parTransId="{DF3E507F-6EEA-4D5F-832E-A6DADD4E9853}" sibTransId="{57E5C948-7F4E-459E-8273-144B9FCED0B2}"/>
    <dgm:cxn modelId="{CB1FCCDB-50FC-4AAD-84AF-8CFD9E140B5D}" type="presOf" srcId="{4DFD4061-0030-4948-AC68-782BB313610D}" destId="{005882C8-348E-455C-A31E-FAEBD602591A}" srcOrd="0" destOrd="0" presId="urn:microsoft.com/office/officeart/2018/layout/CircleProcess"/>
    <dgm:cxn modelId="{1AB76BE4-08FA-443C-B4CF-6170E43DFFA5}" srcId="{5CFEBB5E-7BB6-4F59-9616-AE6404639FC2}" destId="{3E770CAA-E2C9-44F5-A386-476E8DE1389F}" srcOrd="0" destOrd="0" parTransId="{E59EB554-B80D-42FB-8069-C6CEE6EFA33C}" sibTransId="{AEFEA4E2-13C1-4FDA-86B7-41B8408FBD5D}"/>
    <dgm:cxn modelId="{A74105EA-25FD-4833-B980-8418C1ACB00B}" type="presOf" srcId="{8EAAD112-403A-41B2-B301-853F7E4C4A99}" destId="{EA1182D2-68AE-4728-ADBF-3BB319FF5F48}" srcOrd="0" destOrd="0" presId="urn:microsoft.com/office/officeart/2018/layout/CircleProcess"/>
    <dgm:cxn modelId="{C2B482EC-F505-49FB-BAB4-28A950C8F47F}" srcId="{8EAAD112-403A-41B2-B301-853F7E4C4A99}" destId="{C87AE33D-DCA4-435E-AA7F-035C73B9411A}" srcOrd="3" destOrd="0" parTransId="{BCBF39D1-52AF-4846-A050-7D7E5EB641CC}" sibTransId="{AB6A4D0F-7B1F-421D-A2B8-A5564975313F}"/>
    <dgm:cxn modelId="{B1B15DED-C862-4C43-AA2C-78E3F69EFBBE}" type="presOf" srcId="{5CFEBB5E-7BB6-4F59-9616-AE6404639FC2}" destId="{54DCDAFA-0D24-4C2B-A19E-1C555B0647CA}" srcOrd="1" destOrd="0" presId="urn:microsoft.com/office/officeart/2018/layout/CircleProcess"/>
    <dgm:cxn modelId="{D7AA3A52-8070-4018-A161-720C4E458A38}" type="presParOf" srcId="{EA1182D2-68AE-4728-ADBF-3BB319FF5F48}" destId="{BB9504CB-B81F-40BA-A8AE-2CDDA4A3B2ED}" srcOrd="0" destOrd="0" presId="urn:microsoft.com/office/officeart/2018/layout/CircleProcess"/>
    <dgm:cxn modelId="{FB42E34C-0FDA-4B88-BEBC-192C08221CBC}" type="presParOf" srcId="{BB9504CB-B81F-40BA-A8AE-2CDDA4A3B2ED}" destId="{EDFB44AB-63BF-4704-9BC9-A28F9887CAD6}" srcOrd="0" destOrd="0" presId="urn:microsoft.com/office/officeart/2018/layout/CircleProcess"/>
    <dgm:cxn modelId="{3F612F21-0FA2-4581-B6CF-DBDA4CB37415}" type="presParOf" srcId="{EA1182D2-68AE-4728-ADBF-3BB319FF5F48}" destId="{30CD91D3-59BC-451C-99FC-9AE3E417FE98}" srcOrd="1" destOrd="0" presId="urn:microsoft.com/office/officeart/2018/layout/CircleProcess"/>
    <dgm:cxn modelId="{D7CB1172-DF6F-4E61-B7AF-9DC46C9F19D5}" type="presParOf" srcId="{30CD91D3-59BC-451C-99FC-9AE3E417FE98}" destId="{070F6715-FB3F-4E99-A3A6-9D1B11EDCD61}" srcOrd="0" destOrd="0" presId="urn:microsoft.com/office/officeart/2018/layout/CircleProcess"/>
    <dgm:cxn modelId="{0413B537-39C4-44A5-8140-626D5EE158B4}" type="presParOf" srcId="{EA1182D2-68AE-4728-ADBF-3BB319FF5F48}" destId="{005882C8-348E-455C-A31E-FAEBD602591A}" srcOrd="2" destOrd="0" presId="urn:microsoft.com/office/officeart/2018/layout/CircleProcess"/>
    <dgm:cxn modelId="{FD70D1F7-2F9D-413A-9BAE-BCA10F548E24}" type="presParOf" srcId="{EA1182D2-68AE-4728-ADBF-3BB319FF5F48}" destId="{A8FD1ADA-92BE-404C-BBE7-76A25DC620B9}" srcOrd="3" destOrd="0" presId="urn:microsoft.com/office/officeart/2018/layout/CircleProcess"/>
    <dgm:cxn modelId="{A3BA587A-A24F-48ED-B2DD-C9F8931848BA}" type="presParOf" srcId="{EA1182D2-68AE-4728-ADBF-3BB319FF5F48}" destId="{ECCEA675-341C-4A42-A391-27E098064C1C}" srcOrd="4" destOrd="0" presId="urn:microsoft.com/office/officeart/2018/layout/CircleProcess"/>
    <dgm:cxn modelId="{4DAF525A-E2B8-46C1-A46B-9BD0CB06842E}" type="presParOf" srcId="{ECCEA675-341C-4A42-A391-27E098064C1C}" destId="{574CE604-866A-4A20-A49E-FD58D78F91F2}" srcOrd="0" destOrd="0" presId="urn:microsoft.com/office/officeart/2018/layout/CircleProcess"/>
    <dgm:cxn modelId="{C0B235B3-C62C-4C06-A978-BC53FB886820}" type="presParOf" srcId="{EA1182D2-68AE-4728-ADBF-3BB319FF5F48}" destId="{1F51FBD5-2497-4957-A6B1-A83DB2B04FD9}" srcOrd="5" destOrd="0" presId="urn:microsoft.com/office/officeart/2018/layout/CircleProcess"/>
    <dgm:cxn modelId="{D2BBA159-7EB1-4033-A835-64F41B85E8C0}" type="presParOf" srcId="{1F51FBD5-2497-4957-A6B1-A83DB2B04FD9}" destId="{7807086C-EA4F-46E1-8731-2A5088961666}" srcOrd="0" destOrd="0" presId="urn:microsoft.com/office/officeart/2018/layout/CircleProcess"/>
    <dgm:cxn modelId="{1714D987-0428-4DB3-A26C-6A0D55B3C3B5}" type="presParOf" srcId="{EA1182D2-68AE-4728-ADBF-3BB319FF5F48}" destId="{E367E05D-BCBC-44DD-96D6-00CD70AE2F9E}" srcOrd="6" destOrd="0" presId="urn:microsoft.com/office/officeart/2018/layout/CircleProcess"/>
    <dgm:cxn modelId="{A3EBB0AF-3659-4F27-90D6-EE065CD4E052}" type="presParOf" srcId="{EA1182D2-68AE-4728-ADBF-3BB319FF5F48}" destId="{B06A4FD2-04C6-4B6C-8B8A-784080478AD4}" srcOrd="7" destOrd="0" presId="urn:microsoft.com/office/officeart/2018/layout/CircleProcess"/>
    <dgm:cxn modelId="{F4A3F0E5-7F3E-4CBD-BB9B-76E963A8E1B0}" type="presParOf" srcId="{EA1182D2-68AE-4728-ADBF-3BB319FF5F48}" destId="{0B01A7F9-3EEF-43C7-BEA7-69A6EA64A4DD}" srcOrd="8" destOrd="0" presId="urn:microsoft.com/office/officeart/2018/layout/CircleProcess"/>
    <dgm:cxn modelId="{9A5BF752-909F-4286-BC32-768B029552CD}" type="presParOf" srcId="{0B01A7F9-3EEF-43C7-BEA7-69A6EA64A4DD}" destId="{77436B55-BA4B-4880-82F4-D4CCE3FC5C56}" srcOrd="0" destOrd="0" presId="urn:microsoft.com/office/officeart/2018/layout/CircleProcess"/>
    <dgm:cxn modelId="{2B22022D-F8C3-42B3-897A-E189BAE49DA7}" type="presParOf" srcId="{EA1182D2-68AE-4728-ADBF-3BB319FF5F48}" destId="{56F7C7A8-675F-4ECC-ADFA-45D3FD5C75C9}" srcOrd="9" destOrd="0" presId="urn:microsoft.com/office/officeart/2018/layout/CircleProcess"/>
    <dgm:cxn modelId="{6CF7A3FB-2589-4378-8404-E87D9A26A2EF}" type="presParOf" srcId="{56F7C7A8-675F-4ECC-ADFA-45D3FD5C75C9}" destId="{DB461B42-E830-471A-B08D-5F94326416A0}" srcOrd="0" destOrd="0" presId="urn:microsoft.com/office/officeart/2018/layout/CircleProcess"/>
    <dgm:cxn modelId="{55B2DD82-7C28-4040-AE1F-C6741BCA427E}" type="presParOf" srcId="{EA1182D2-68AE-4728-ADBF-3BB319FF5F48}" destId="{B928F36A-9CA3-4856-8E8A-0C24B803345A}" srcOrd="10" destOrd="0" presId="urn:microsoft.com/office/officeart/2018/layout/CircleProcess"/>
    <dgm:cxn modelId="{E4911A72-2B1E-4E7C-8D35-B8E84046397C}" type="presParOf" srcId="{EA1182D2-68AE-4728-ADBF-3BB319FF5F48}" destId="{54DCDAFA-0D24-4C2B-A19E-1C555B0647CA}" srcOrd="11" destOrd="0" presId="urn:microsoft.com/office/officeart/2018/layout/CircleProcess"/>
    <dgm:cxn modelId="{16E7B299-01A0-4B59-8252-71071DD0D340}" type="presParOf" srcId="{EA1182D2-68AE-4728-ADBF-3BB319FF5F48}" destId="{60D3BF4D-D4A3-4CF9-B54F-546DD95F330C}" srcOrd="12" destOrd="0" presId="urn:microsoft.com/office/officeart/2018/layout/CircleProcess"/>
    <dgm:cxn modelId="{664A7FA2-F3F2-41C5-A2D1-B74216EFBF8C}" type="presParOf" srcId="{60D3BF4D-D4A3-4CF9-B54F-546DD95F330C}" destId="{E1123881-00DF-422A-891B-CE2E8E9C73C7}" srcOrd="0" destOrd="0" presId="urn:microsoft.com/office/officeart/2018/layout/CircleProcess"/>
    <dgm:cxn modelId="{32AB4AD2-775C-4FC8-B272-8E6CD98DD3E4}" type="presParOf" srcId="{EA1182D2-68AE-4728-ADBF-3BB319FF5F48}" destId="{C1814662-924E-4477-86D0-B8484D179C50}" srcOrd="13" destOrd="0" presId="urn:microsoft.com/office/officeart/2018/layout/CircleProcess"/>
    <dgm:cxn modelId="{8EE611E9-52B7-47CF-A5D7-3635571EE960}" type="presParOf" srcId="{C1814662-924E-4477-86D0-B8484D179C50}" destId="{D0A0547C-DBA0-450A-9644-2F91B8365EC0}" srcOrd="0" destOrd="0" presId="urn:microsoft.com/office/officeart/2018/layout/CircleProcess"/>
    <dgm:cxn modelId="{AE8A7215-4FCB-4EC7-9410-5F901C8AD0F5}" type="presParOf" srcId="{EA1182D2-68AE-4728-ADBF-3BB319FF5F48}" destId="{3EDA1E43-A0D7-4607-A68E-3F1F6FAB32AA}" srcOrd="14" destOrd="0" presId="urn:microsoft.com/office/officeart/2018/layout/CircleProcess"/>
    <dgm:cxn modelId="{748E48B5-C108-41DF-9D18-9D0C70F68939}" type="presParOf" srcId="{EA1182D2-68AE-4728-ADBF-3BB319FF5F48}" destId="{21162CBB-A2F6-46F2-81BF-97936702A5BB}" srcOrd="15" destOrd="0" presId="urn:microsoft.com/office/officeart/2018/layout/CircleProcess"/>
    <dgm:cxn modelId="{29FF85CE-0A0A-4D65-98F4-BF3E80B98F8D}" type="presParOf" srcId="{EA1182D2-68AE-4728-ADBF-3BB319FF5F48}" destId="{2FC4D151-55CC-42E6-AC7A-7387FEF3F545}" srcOrd="16" destOrd="0" presId="urn:microsoft.com/office/officeart/2018/layout/CircleProcess"/>
    <dgm:cxn modelId="{32F147E9-8107-4038-8E6A-E2F9B6381E04}" type="presParOf" srcId="{2FC4D151-55CC-42E6-AC7A-7387FEF3F545}" destId="{18499877-3645-4EBB-9912-087EF15E58E7}" srcOrd="0" destOrd="0" presId="urn:microsoft.com/office/officeart/2018/layout/CircleProcess"/>
    <dgm:cxn modelId="{736422CA-15AA-43ED-928F-0F82DDE72E47}" type="presParOf" srcId="{EA1182D2-68AE-4728-ADBF-3BB319FF5F48}" destId="{43047BC1-2A5D-48E9-A646-2091B0DEBCC6}" srcOrd="17" destOrd="0" presId="urn:microsoft.com/office/officeart/2018/layout/CircleProcess"/>
    <dgm:cxn modelId="{96736497-53AA-41F4-BA11-AF6B5F5C13ED}" type="presParOf" srcId="{43047BC1-2A5D-48E9-A646-2091B0DEBCC6}" destId="{4B00CCC7-5BA8-47DE-95BB-2E76882900A1}" srcOrd="0" destOrd="0" presId="urn:microsoft.com/office/officeart/2018/layout/CircleProcess"/>
    <dgm:cxn modelId="{658FB5CB-FB65-444E-B02C-E146212F786E}" type="presParOf" srcId="{EA1182D2-68AE-4728-ADBF-3BB319FF5F48}" destId="{8A997273-BEAD-4DAF-B466-AF4037B0FE9C}" srcOrd="18" destOrd="0" presId="urn:microsoft.com/office/officeart/2018/layout/CircleProcess"/>
    <dgm:cxn modelId="{5E9E9CFF-5EE7-48C0-9CE5-1F50CBDEF9F3}" type="presParOf" srcId="{EA1182D2-68AE-4728-ADBF-3BB319FF5F48}" destId="{9866D574-62B1-4657-ACF2-5DAA03A3924B}" srcOrd="19" destOrd="0" presId="urn:microsoft.com/office/officeart/2018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26223D-E7C4-46ED-988C-43581CBB41F0}" type="doc">
      <dgm:prSet loTypeId="urn:microsoft.com/office/officeart/2016/7/layout/VerticalDownArrowProcess" loCatId="process" qsTypeId="urn:microsoft.com/office/officeart/2005/8/quickstyle/simple2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52FD5DA-0745-4FC8-9981-CF4F57C0C1BA}">
      <dgm:prSet/>
      <dgm:spPr/>
      <dgm:t>
        <a:bodyPr/>
        <a:lstStyle/>
        <a:p>
          <a:r>
            <a:rPr lang="en-US" dirty="0"/>
            <a:t>Build</a:t>
          </a:r>
        </a:p>
      </dgm:t>
    </dgm:pt>
    <dgm:pt modelId="{1C53BC19-C0E9-4098-8993-43534A1FC00D}" type="parTrans" cxnId="{A848FF0A-1DE0-4395-BF3F-47F4CEAA044F}">
      <dgm:prSet/>
      <dgm:spPr/>
      <dgm:t>
        <a:bodyPr/>
        <a:lstStyle/>
        <a:p>
          <a:endParaRPr lang="en-US"/>
        </a:p>
      </dgm:t>
    </dgm:pt>
    <dgm:pt modelId="{0F7C206C-6945-464A-82DA-7B7BF51EBB68}" type="sibTrans" cxnId="{A848FF0A-1DE0-4395-BF3F-47F4CEAA044F}">
      <dgm:prSet/>
      <dgm:spPr/>
      <dgm:t>
        <a:bodyPr/>
        <a:lstStyle/>
        <a:p>
          <a:endParaRPr lang="en-US"/>
        </a:p>
      </dgm:t>
    </dgm:pt>
    <dgm:pt modelId="{1348971B-33B4-459A-9EC0-6A98B5C0D89B}">
      <dgm:prSet/>
      <dgm:spPr/>
      <dgm:t>
        <a:bodyPr/>
        <a:lstStyle/>
        <a:p>
          <a:r>
            <a:rPr lang="en-US" dirty="0"/>
            <a:t>build the documentation for proposal</a:t>
          </a:r>
        </a:p>
      </dgm:t>
    </dgm:pt>
    <dgm:pt modelId="{30F0813D-476C-4A6E-A4C2-8B439D4FD149}" type="parTrans" cxnId="{F1AE9520-7DC5-4A16-BB17-B9E0EF62489F}">
      <dgm:prSet/>
      <dgm:spPr/>
      <dgm:t>
        <a:bodyPr/>
        <a:lstStyle/>
        <a:p>
          <a:endParaRPr lang="en-US"/>
        </a:p>
      </dgm:t>
    </dgm:pt>
    <dgm:pt modelId="{73E5BAA1-EB14-4B86-B103-711A72829065}" type="sibTrans" cxnId="{F1AE9520-7DC5-4A16-BB17-B9E0EF62489F}">
      <dgm:prSet/>
      <dgm:spPr/>
      <dgm:t>
        <a:bodyPr/>
        <a:lstStyle/>
        <a:p>
          <a:endParaRPr lang="en-US"/>
        </a:p>
      </dgm:t>
    </dgm:pt>
    <dgm:pt modelId="{227C67BF-9209-445D-A29D-6AE6052C116A}">
      <dgm:prSet/>
      <dgm:spPr/>
      <dgm:t>
        <a:bodyPr/>
        <a:lstStyle/>
        <a:p>
          <a:r>
            <a:rPr lang="en-US" dirty="0"/>
            <a:t>Collaborate</a:t>
          </a:r>
        </a:p>
      </dgm:t>
    </dgm:pt>
    <dgm:pt modelId="{8E036A82-A1A3-4853-994F-08F5B512A09B}" type="parTrans" cxnId="{3ABA4322-E9EC-44BB-A5F4-BBD1D784699E}">
      <dgm:prSet/>
      <dgm:spPr/>
      <dgm:t>
        <a:bodyPr/>
        <a:lstStyle/>
        <a:p>
          <a:endParaRPr lang="en-US"/>
        </a:p>
      </dgm:t>
    </dgm:pt>
    <dgm:pt modelId="{55445AE8-DE4A-458E-A034-7E1AB1D9C510}" type="sibTrans" cxnId="{3ABA4322-E9EC-44BB-A5F4-BBD1D784699E}">
      <dgm:prSet/>
      <dgm:spPr/>
      <dgm:t>
        <a:bodyPr/>
        <a:lstStyle/>
        <a:p>
          <a:endParaRPr lang="en-US"/>
        </a:p>
      </dgm:t>
    </dgm:pt>
    <dgm:pt modelId="{E6B531F3-1A61-4325-9FA9-D69FE039BD60}">
      <dgm:prSet/>
      <dgm:spPr/>
      <dgm:t>
        <a:bodyPr/>
        <a:lstStyle/>
        <a:p>
          <a:r>
            <a:rPr lang="en-US" dirty="0"/>
            <a:t>Collaborate with each team to ensure project deliverables are understood</a:t>
          </a:r>
        </a:p>
      </dgm:t>
    </dgm:pt>
    <dgm:pt modelId="{1F6D0BC3-CAA3-44F7-B3D3-8A23AC9370A1}" type="parTrans" cxnId="{C1F18CCB-630C-494B-A192-5BD8F7F75DAB}">
      <dgm:prSet/>
      <dgm:spPr/>
      <dgm:t>
        <a:bodyPr/>
        <a:lstStyle/>
        <a:p>
          <a:endParaRPr lang="en-US"/>
        </a:p>
      </dgm:t>
    </dgm:pt>
    <dgm:pt modelId="{C92D590F-5A8C-4EE9-A108-5CA47B9BE899}" type="sibTrans" cxnId="{C1F18CCB-630C-494B-A192-5BD8F7F75DAB}">
      <dgm:prSet/>
      <dgm:spPr/>
      <dgm:t>
        <a:bodyPr/>
        <a:lstStyle/>
        <a:p>
          <a:endParaRPr lang="en-US"/>
        </a:p>
      </dgm:t>
    </dgm:pt>
    <dgm:pt modelId="{ED85A0F1-1E73-44EF-B1F9-4914BAC5BD84}">
      <dgm:prSet/>
      <dgm:spPr/>
      <dgm:t>
        <a:bodyPr/>
        <a:lstStyle/>
        <a:p>
          <a:r>
            <a:rPr lang="en-US"/>
            <a:t>Perform</a:t>
          </a:r>
        </a:p>
      </dgm:t>
    </dgm:pt>
    <dgm:pt modelId="{F67A5CA7-E7BE-45A1-92A3-409E1AF4BDE1}" type="parTrans" cxnId="{14E3208A-AF4B-42EB-8653-893F9ADA9A04}">
      <dgm:prSet/>
      <dgm:spPr/>
      <dgm:t>
        <a:bodyPr/>
        <a:lstStyle/>
        <a:p>
          <a:endParaRPr lang="en-US"/>
        </a:p>
      </dgm:t>
    </dgm:pt>
    <dgm:pt modelId="{BDFE0C95-E709-4C5C-9A43-4D0898F62012}" type="sibTrans" cxnId="{14E3208A-AF4B-42EB-8653-893F9ADA9A04}">
      <dgm:prSet/>
      <dgm:spPr/>
      <dgm:t>
        <a:bodyPr/>
        <a:lstStyle/>
        <a:p>
          <a:endParaRPr lang="en-US"/>
        </a:p>
      </dgm:t>
    </dgm:pt>
    <dgm:pt modelId="{6A90BE42-5D6C-48ED-AFBD-31FFB074D7E6}">
      <dgm:prSet/>
      <dgm:spPr/>
      <dgm:t>
        <a:bodyPr/>
        <a:lstStyle/>
        <a:p>
          <a:r>
            <a:rPr lang="en-US"/>
            <a:t>Perform User acceptance testing (UAT) for the applications</a:t>
          </a:r>
        </a:p>
      </dgm:t>
    </dgm:pt>
    <dgm:pt modelId="{29691816-3C7F-4579-B55F-B90CBD1790A7}" type="parTrans" cxnId="{A8C0A864-ED66-4C33-92E2-C41944640384}">
      <dgm:prSet/>
      <dgm:spPr/>
      <dgm:t>
        <a:bodyPr/>
        <a:lstStyle/>
        <a:p>
          <a:endParaRPr lang="en-US"/>
        </a:p>
      </dgm:t>
    </dgm:pt>
    <dgm:pt modelId="{3A3E6858-ACDE-4339-BF5A-0D8E469C61A9}" type="sibTrans" cxnId="{A8C0A864-ED66-4C33-92E2-C41944640384}">
      <dgm:prSet/>
      <dgm:spPr/>
      <dgm:t>
        <a:bodyPr/>
        <a:lstStyle/>
        <a:p>
          <a:endParaRPr lang="en-US"/>
        </a:p>
      </dgm:t>
    </dgm:pt>
    <dgm:pt modelId="{6AB74A82-28E9-4A62-9133-46BCDD891E54}" type="pres">
      <dgm:prSet presAssocID="{BB26223D-E7C4-46ED-988C-43581CBB41F0}" presName="Name0" presStyleCnt="0">
        <dgm:presLayoutVars>
          <dgm:dir/>
          <dgm:animLvl val="lvl"/>
          <dgm:resizeHandles val="exact"/>
        </dgm:presLayoutVars>
      </dgm:prSet>
      <dgm:spPr/>
    </dgm:pt>
    <dgm:pt modelId="{5868CDFF-0A00-4C2D-9374-E041FB618782}" type="pres">
      <dgm:prSet presAssocID="{ED85A0F1-1E73-44EF-B1F9-4914BAC5BD84}" presName="boxAndChildren" presStyleCnt="0"/>
      <dgm:spPr/>
    </dgm:pt>
    <dgm:pt modelId="{51378B8B-C6DC-444B-950B-8D1046EB8FC3}" type="pres">
      <dgm:prSet presAssocID="{ED85A0F1-1E73-44EF-B1F9-4914BAC5BD84}" presName="parentTextBox" presStyleLbl="alignNode1" presStyleIdx="0" presStyleCnt="3"/>
      <dgm:spPr/>
    </dgm:pt>
    <dgm:pt modelId="{3B151AA7-722B-4E6F-9F5A-89FBC380CEA7}" type="pres">
      <dgm:prSet presAssocID="{ED85A0F1-1E73-44EF-B1F9-4914BAC5BD84}" presName="descendantBox" presStyleLbl="bgAccFollowNode1" presStyleIdx="0" presStyleCnt="3"/>
      <dgm:spPr/>
    </dgm:pt>
    <dgm:pt modelId="{DE0A3C80-403A-4DD0-B325-5097C0ADD090}" type="pres">
      <dgm:prSet presAssocID="{55445AE8-DE4A-458E-A034-7E1AB1D9C510}" presName="sp" presStyleCnt="0"/>
      <dgm:spPr/>
    </dgm:pt>
    <dgm:pt modelId="{2BC293AE-A41A-4746-8BB8-C639E47B62F0}" type="pres">
      <dgm:prSet presAssocID="{227C67BF-9209-445D-A29D-6AE6052C116A}" presName="arrowAndChildren" presStyleCnt="0"/>
      <dgm:spPr/>
    </dgm:pt>
    <dgm:pt modelId="{9F3A9B72-8B3F-404C-B7BA-D0D6B30C806F}" type="pres">
      <dgm:prSet presAssocID="{227C67BF-9209-445D-A29D-6AE6052C116A}" presName="parentTextArrow" presStyleLbl="node1" presStyleIdx="0" presStyleCnt="0"/>
      <dgm:spPr/>
    </dgm:pt>
    <dgm:pt modelId="{A0BD92EE-A186-4A48-AA68-580C05A37276}" type="pres">
      <dgm:prSet presAssocID="{227C67BF-9209-445D-A29D-6AE6052C116A}" presName="arrow" presStyleLbl="alignNode1" presStyleIdx="1" presStyleCnt="3"/>
      <dgm:spPr/>
    </dgm:pt>
    <dgm:pt modelId="{E376D1E5-9523-4963-9C9A-C044F6842F37}" type="pres">
      <dgm:prSet presAssocID="{227C67BF-9209-445D-A29D-6AE6052C116A}" presName="descendantArrow" presStyleLbl="bgAccFollowNode1" presStyleIdx="1" presStyleCnt="3"/>
      <dgm:spPr/>
    </dgm:pt>
    <dgm:pt modelId="{69914EBC-7730-46B9-9AB1-8AC63BF1591F}" type="pres">
      <dgm:prSet presAssocID="{0F7C206C-6945-464A-82DA-7B7BF51EBB68}" presName="sp" presStyleCnt="0"/>
      <dgm:spPr/>
    </dgm:pt>
    <dgm:pt modelId="{F28B2B28-CF7E-4C08-A439-9544E2E9DC16}" type="pres">
      <dgm:prSet presAssocID="{A52FD5DA-0745-4FC8-9981-CF4F57C0C1BA}" presName="arrowAndChildren" presStyleCnt="0"/>
      <dgm:spPr/>
    </dgm:pt>
    <dgm:pt modelId="{60D7AD4C-4F44-4891-9138-AE910D29A4EE}" type="pres">
      <dgm:prSet presAssocID="{A52FD5DA-0745-4FC8-9981-CF4F57C0C1BA}" presName="parentTextArrow" presStyleLbl="node1" presStyleIdx="0" presStyleCnt="0"/>
      <dgm:spPr/>
    </dgm:pt>
    <dgm:pt modelId="{FA22097B-D221-40FF-BA9B-BE9C79A24820}" type="pres">
      <dgm:prSet presAssocID="{A52FD5DA-0745-4FC8-9981-CF4F57C0C1BA}" presName="arrow" presStyleLbl="alignNode1" presStyleIdx="2" presStyleCnt="3"/>
      <dgm:spPr/>
    </dgm:pt>
    <dgm:pt modelId="{7D7730D6-3636-41D8-9F9D-F26E3F08C5F1}" type="pres">
      <dgm:prSet presAssocID="{A52FD5DA-0745-4FC8-9981-CF4F57C0C1BA}" presName="descendantArrow" presStyleLbl="bgAccFollowNode1" presStyleIdx="2" presStyleCnt="3"/>
      <dgm:spPr/>
    </dgm:pt>
  </dgm:ptLst>
  <dgm:cxnLst>
    <dgm:cxn modelId="{3B82AF02-921A-4BA4-B2B2-E075C8739864}" type="presOf" srcId="{6A90BE42-5D6C-48ED-AFBD-31FFB074D7E6}" destId="{3B151AA7-722B-4E6F-9F5A-89FBC380CEA7}" srcOrd="0" destOrd="0" presId="urn:microsoft.com/office/officeart/2016/7/layout/VerticalDownArrowProcess"/>
    <dgm:cxn modelId="{55B39008-1C97-4A51-A507-4D0D7D8315D9}" type="presOf" srcId="{BB26223D-E7C4-46ED-988C-43581CBB41F0}" destId="{6AB74A82-28E9-4A62-9133-46BCDD891E54}" srcOrd="0" destOrd="0" presId="urn:microsoft.com/office/officeart/2016/7/layout/VerticalDownArrowProcess"/>
    <dgm:cxn modelId="{A848FF0A-1DE0-4395-BF3F-47F4CEAA044F}" srcId="{BB26223D-E7C4-46ED-988C-43581CBB41F0}" destId="{A52FD5DA-0745-4FC8-9981-CF4F57C0C1BA}" srcOrd="0" destOrd="0" parTransId="{1C53BC19-C0E9-4098-8993-43534A1FC00D}" sibTransId="{0F7C206C-6945-464A-82DA-7B7BF51EBB68}"/>
    <dgm:cxn modelId="{F1AE9520-7DC5-4A16-BB17-B9E0EF62489F}" srcId="{A52FD5DA-0745-4FC8-9981-CF4F57C0C1BA}" destId="{1348971B-33B4-459A-9EC0-6A98B5C0D89B}" srcOrd="0" destOrd="0" parTransId="{30F0813D-476C-4A6E-A4C2-8B439D4FD149}" sibTransId="{73E5BAA1-EB14-4B86-B103-711A72829065}"/>
    <dgm:cxn modelId="{3ABA4322-E9EC-44BB-A5F4-BBD1D784699E}" srcId="{BB26223D-E7C4-46ED-988C-43581CBB41F0}" destId="{227C67BF-9209-445D-A29D-6AE6052C116A}" srcOrd="1" destOrd="0" parTransId="{8E036A82-A1A3-4853-994F-08F5B512A09B}" sibTransId="{55445AE8-DE4A-458E-A034-7E1AB1D9C510}"/>
    <dgm:cxn modelId="{7F066D60-2C2F-4DB1-8768-12AF44143FF7}" type="presOf" srcId="{1348971B-33B4-459A-9EC0-6A98B5C0D89B}" destId="{7D7730D6-3636-41D8-9F9D-F26E3F08C5F1}" srcOrd="0" destOrd="0" presId="urn:microsoft.com/office/officeart/2016/7/layout/VerticalDownArrowProcess"/>
    <dgm:cxn modelId="{A8C0A864-ED66-4C33-92E2-C41944640384}" srcId="{ED85A0F1-1E73-44EF-B1F9-4914BAC5BD84}" destId="{6A90BE42-5D6C-48ED-AFBD-31FFB074D7E6}" srcOrd="0" destOrd="0" parTransId="{29691816-3C7F-4579-B55F-B90CBD1790A7}" sibTransId="{3A3E6858-ACDE-4339-BF5A-0D8E469C61A9}"/>
    <dgm:cxn modelId="{BC31916A-0064-41C6-BB5E-C6AD4DA24CB1}" type="presOf" srcId="{ED85A0F1-1E73-44EF-B1F9-4914BAC5BD84}" destId="{51378B8B-C6DC-444B-950B-8D1046EB8FC3}" srcOrd="0" destOrd="0" presId="urn:microsoft.com/office/officeart/2016/7/layout/VerticalDownArrowProcess"/>
    <dgm:cxn modelId="{6F16C475-F57F-41F8-AF02-01FAEF454DC8}" type="presOf" srcId="{A52FD5DA-0745-4FC8-9981-CF4F57C0C1BA}" destId="{60D7AD4C-4F44-4891-9138-AE910D29A4EE}" srcOrd="0" destOrd="0" presId="urn:microsoft.com/office/officeart/2016/7/layout/VerticalDownArrowProcess"/>
    <dgm:cxn modelId="{64C9E559-9676-4671-AEB0-51616DEF7559}" type="presOf" srcId="{A52FD5DA-0745-4FC8-9981-CF4F57C0C1BA}" destId="{FA22097B-D221-40FF-BA9B-BE9C79A24820}" srcOrd="1" destOrd="0" presId="urn:microsoft.com/office/officeart/2016/7/layout/VerticalDownArrowProcess"/>
    <dgm:cxn modelId="{14E3208A-AF4B-42EB-8653-893F9ADA9A04}" srcId="{BB26223D-E7C4-46ED-988C-43581CBB41F0}" destId="{ED85A0F1-1E73-44EF-B1F9-4914BAC5BD84}" srcOrd="2" destOrd="0" parTransId="{F67A5CA7-E7BE-45A1-92A3-409E1AF4BDE1}" sibTransId="{BDFE0C95-E709-4C5C-9A43-4D0898F62012}"/>
    <dgm:cxn modelId="{0633CF8B-D47B-44E7-9AB2-3B061C344685}" type="presOf" srcId="{E6B531F3-1A61-4325-9FA9-D69FE039BD60}" destId="{E376D1E5-9523-4963-9C9A-C044F6842F37}" srcOrd="0" destOrd="0" presId="urn:microsoft.com/office/officeart/2016/7/layout/VerticalDownArrowProcess"/>
    <dgm:cxn modelId="{2FE223A5-0EA7-4BA8-B1E1-BE60E7D9E785}" type="presOf" srcId="{227C67BF-9209-445D-A29D-6AE6052C116A}" destId="{A0BD92EE-A186-4A48-AA68-580C05A37276}" srcOrd="1" destOrd="0" presId="urn:microsoft.com/office/officeart/2016/7/layout/VerticalDownArrowProcess"/>
    <dgm:cxn modelId="{C1F18CCB-630C-494B-A192-5BD8F7F75DAB}" srcId="{227C67BF-9209-445D-A29D-6AE6052C116A}" destId="{E6B531F3-1A61-4325-9FA9-D69FE039BD60}" srcOrd="0" destOrd="0" parTransId="{1F6D0BC3-CAA3-44F7-B3D3-8A23AC9370A1}" sibTransId="{C92D590F-5A8C-4EE9-A108-5CA47B9BE899}"/>
    <dgm:cxn modelId="{9199B7FE-BC6E-451E-AC2E-1BCB593EE8AE}" type="presOf" srcId="{227C67BF-9209-445D-A29D-6AE6052C116A}" destId="{9F3A9B72-8B3F-404C-B7BA-D0D6B30C806F}" srcOrd="0" destOrd="0" presId="urn:microsoft.com/office/officeart/2016/7/layout/VerticalDownArrowProcess"/>
    <dgm:cxn modelId="{C42D6F06-D930-4F55-B786-A056695E0962}" type="presParOf" srcId="{6AB74A82-28E9-4A62-9133-46BCDD891E54}" destId="{5868CDFF-0A00-4C2D-9374-E041FB618782}" srcOrd="0" destOrd="0" presId="urn:microsoft.com/office/officeart/2016/7/layout/VerticalDownArrowProcess"/>
    <dgm:cxn modelId="{929C1B6B-8E66-41EB-872D-41EC2EB82E39}" type="presParOf" srcId="{5868CDFF-0A00-4C2D-9374-E041FB618782}" destId="{51378B8B-C6DC-444B-950B-8D1046EB8FC3}" srcOrd="0" destOrd="0" presId="urn:microsoft.com/office/officeart/2016/7/layout/VerticalDownArrowProcess"/>
    <dgm:cxn modelId="{A505E198-D5C5-49BE-B37B-8FABB00DA165}" type="presParOf" srcId="{5868CDFF-0A00-4C2D-9374-E041FB618782}" destId="{3B151AA7-722B-4E6F-9F5A-89FBC380CEA7}" srcOrd="1" destOrd="0" presId="urn:microsoft.com/office/officeart/2016/7/layout/VerticalDownArrowProcess"/>
    <dgm:cxn modelId="{E2C3626A-316B-4807-AC28-97D3E964E92B}" type="presParOf" srcId="{6AB74A82-28E9-4A62-9133-46BCDD891E54}" destId="{DE0A3C80-403A-4DD0-B325-5097C0ADD090}" srcOrd="1" destOrd="0" presId="urn:microsoft.com/office/officeart/2016/7/layout/VerticalDownArrowProcess"/>
    <dgm:cxn modelId="{1AD2E2DD-1168-4ADB-B6B3-16AAA6B17454}" type="presParOf" srcId="{6AB74A82-28E9-4A62-9133-46BCDD891E54}" destId="{2BC293AE-A41A-4746-8BB8-C639E47B62F0}" srcOrd="2" destOrd="0" presId="urn:microsoft.com/office/officeart/2016/7/layout/VerticalDownArrowProcess"/>
    <dgm:cxn modelId="{6D2BDB21-D53D-41A0-B574-8EF5CDD8A61E}" type="presParOf" srcId="{2BC293AE-A41A-4746-8BB8-C639E47B62F0}" destId="{9F3A9B72-8B3F-404C-B7BA-D0D6B30C806F}" srcOrd="0" destOrd="0" presId="urn:microsoft.com/office/officeart/2016/7/layout/VerticalDownArrowProcess"/>
    <dgm:cxn modelId="{2E144FFD-D35B-4F5B-87D1-148F7E457242}" type="presParOf" srcId="{2BC293AE-A41A-4746-8BB8-C639E47B62F0}" destId="{A0BD92EE-A186-4A48-AA68-580C05A37276}" srcOrd="1" destOrd="0" presId="urn:microsoft.com/office/officeart/2016/7/layout/VerticalDownArrowProcess"/>
    <dgm:cxn modelId="{EAFFFF65-1B39-42AD-AAE1-68EC8BDE91F3}" type="presParOf" srcId="{2BC293AE-A41A-4746-8BB8-C639E47B62F0}" destId="{E376D1E5-9523-4963-9C9A-C044F6842F37}" srcOrd="2" destOrd="0" presId="urn:microsoft.com/office/officeart/2016/7/layout/VerticalDownArrowProcess"/>
    <dgm:cxn modelId="{37A826FD-8A01-4533-A9AE-6BD4077E94B6}" type="presParOf" srcId="{6AB74A82-28E9-4A62-9133-46BCDD891E54}" destId="{69914EBC-7730-46B9-9AB1-8AC63BF1591F}" srcOrd="3" destOrd="0" presId="urn:microsoft.com/office/officeart/2016/7/layout/VerticalDownArrowProcess"/>
    <dgm:cxn modelId="{AAAD95C7-D9D0-4365-80A0-0BE305A17EB3}" type="presParOf" srcId="{6AB74A82-28E9-4A62-9133-46BCDD891E54}" destId="{F28B2B28-CF7E-4C08-A439-9544E2E9DC16}" srcOrd="4" destOrd="0" presId="urn:microsoft.com/office/officeart/2016/7/layout/VerticalDownArrowProcess"/>
    <dgm:cxn modelId="{9AB6DE3C-FAE9-49FA-B701-A4B23D2D50F2}" type="presParOf" srcId="{F28B2B28-CF7E-4C08-A439-9544E2E9DC16}" destId="{60D7AD4C-4F44-4891-9138-AE910D29A4EE}" srcOrd="0" destOrd="0" presId="urn:microsoft.com/office/officeart/2016/7/layout/VerticalDownArrowProcess"/>
    <dgm:cxn modelId="{669B9452-9726-4DF2-B35A-56DF188EB711}" type="presParOf" srcId="{F28B2B28-CF7E-4C08-A439-9544E2E9DC16}" destId="{FA22097B-D221-40FF-BA9B-BE9C79A24820}" srcOrd="1" destOrd="0" presId="urn:microsoft.com/office/officeart/2016/7/layout/VerticalDownArrowProcess"/>
    <dgm:cxn modelId="{8D74056E-0A54-489A-B705-9214E9ECD41B}" type="presParOf" srcId="{F28B2B28-CF7E-4C08-A439-9544E2E9DC16}" destId="{7D7730D6-3636-41D8-9F9D-F26E3F08C5F1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18A10E7-E2FA-45B4-864A-72F3B8F04DE1}" type="doc">
      <dgm:prSet loTypeId="urn:microsoft.com/office/officeart/2005/8/layout/cycle3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2DFCD51-F1C6-4C4C-8525-094CE2AD6AEF}">
      <dgm:prSet/>
      <dgm:spPr/>
      <dgm:t>
        <a:bodyPr/>
        <a:lstStyle/>
        <a:p>
          <a:r>
            <a:rPr lang="en-CA"/>
            <a:t>Front and Backend developer</a:t>
          </a:r>
          <a:endParaRPr lang="en-US"/>
        </a:p>
      </dgm:t>
    </dgm:pt>
    <dgm:pt modelId="{DD119494-8CF6-4BE3-BBD0-0A70CDFFE53C}" type="parTrans" cxnId="{23AA9F51-D4DB-49EF-A6F7-79D811C58966}">
      <dgm:prSet/>
      <dgm:spPr/>
      <dgm:t>
        <a:bodyPr/>
        <a:lstStyle/>
        <a:p>
          <a:endParaRPr lang="en-US"/>
        </a:p>
      </dgm:t>
    </dgm:pt>
    <dgm:pt modelId="{4C7D6AF7-D0EA-414D-88D0-C7D19C60BB50}" type="sibTrans" cxnId="{23AA9F51-D4DB-49EF-A6F7-79D811C58966}">
      <dgm:prSet phldrT="1" phldr="0"/>
      <dgm:spPr/>
      <dgm:t>
        <a:bodyPr/>
        <a:lstStyle/>
        <a:p>
          <a:endParaRPr lang="en-US"/>
        </a:p>
      </dgm:t>
    </dgm:pt>
    <dgm:pt modelId="{C1F24B45-8DFA-4C08-9AB5-B359357770D2}">
      <dgm:prSet/>
      <dgm:spPr/>
      <dgm:t>
        <a:bodyPr/>
        <a:lstStyle/>
        <a:p>
          <a:r>
            <a:rPr lang="en-US" dirty="0"/>
            <a:t>built a website using  Python flask in which we are displaying the results from database</a:t>
          </a:r>
        </a:p>
      </dgm:t>
    </dgm:pt>
    <dgm:pt modelId="{D59A5BF8-531C-453C-BDE5-C0E86906BDFE}" type="parTrans" cxnId="{A34C5C8C-0168-4BB5-92DA-592A7D2C9F3C}">
      <dgm:prSet/>
      <dgm:spPr/>
      <dgm:t>
        <a:bodyPr/>
        <a:lstStyle/>
        <a:p>
          <a:endParaRPr lang="en-US"/>
        </a:p>
      </dgm:t>
    </dgm:pt>
    <dgm:pt modelId="{CC7C6BB2-6093-445A-986A-B716B3813978}" type="sibTrans" cxnId="{A34C5C8C-0168-4BB5-92DA-592A7D2C9F3C}">
      <dgm:prSet phldrT="2" phldr="0"/>
      <dgm:spPr/>
      <dgm:t>
        <a:bodyPr/>
        <a:lstStyle/>
        <a:p>
          <a:endParaRPr lang="en-US"/>
        </a:p>
      </dgm:t>
    </dgm:pt>
    <dgm:pt modelId="{4661A2D6-11BF-4402-A0D1-E7D0D5561E34}">
      <dgm:prSet/>
      <dgm:spPr/>
      <dgm:t>
        <a:bodyPr/>
        <a:lstStyle/>
        <a:p>
          <a:r>
            <a:rPr lang="en-US" dirty="0"/>
            <a:t>Built a </a:t>
          </a:r>
          <a:r>
            <a:rPr lang="en-CA" dirty="0"/>
            <a:t> cloud server using amazon </a:t>
          </a:r>
          <a:r>
            <a:rPr lang="en-CA" dirty="0" err="1"/>
            <a:t>aws</a:t>
          </a:r>
          <a:endParaRPr lang="en-US" dirty="0"/>
        </a:p>
      </dgm:t>
    </dgm:pt>
    <dgm:pt modelId="{538C13DA-E49B-4765-A7A6-3846E3D8A0EC}" type="parTrans" cxnId="{47289C2A-333A-431F-A949-2D243EB84EA5}">
      <dgm:prSet/>
      <dgm:spPr/>
      <dgm:t>
        <a:bodyPr/>
        <a:lstStyle/>
        <a:p>
          <a:endParaRPr lang="en-US"/>
        </a:p>
      </dgm:t>
    </dgm:pt>
    <dgm:pt modelId="{61D514E5-DD8E-4848-A22C-D2E53E38128D}" type="sibTrans" cxnId="{47289C2A-333A-431F-A949-2D243EB84EA5}">
      <dgm:prSet phldrT="3" phldr="0"/>
      <dgm:spPr/>
      <dgm:t>
        <a:bodyPr/>
        <a:lstStyle/>
        <a:p>
          <a:endParaRPr lang="en-US"/>
        </a:p>
      </dgm:t>
    </dgm:pt>
    <dgm:pt modelId="{E8C6C85D-5115-4D7F-A8F6-EE08900730E1}">
      <dgm:prSet/>
      <dgm:spPr/>
      <dgm:t>
        <a:bodyPr/>
        <a:lstStyle/>
        <a:p>
          <a:r>
            <a:rPr lang="en-CA"/>
            <a:t>Built the Connection between the website and the database </a:t>
          </a:r>
          <a:endParaRPr lang="en-US"/>
        </a:p>
      </dgm:t>
    </dgm:pt>
    <dgm:pt modelId="{6C7FCF8A-E299-4E11-8115-730645440B41}" type="parTrans" cxnId="{E3002035-BBFF-45D8-947E-277FB8B91827}">
      <dgm:prSet/>
      <dgm:spPr/>
      <dgm:t>
        <a:bodyPr/>
        <a:lstStyle/>
        <a:p>
          <a:endParaRPr lang="en-US"/>
        </a:p>
      </dgm:t>
    </dgm:pt>
    <dgm:pt modelId="{D1EAA10E-AA67-4C19-A4F0-1F0CB9C02CEC}" type="sibTrans" cxnId="{E3002035-BBFF-45D8-947E-277FB8B91827}">
      <dgm:prSet phldrT="4" phldr="0"/>
      <dgm:spPr/>
      <dgm:t>
        <a:bodyPr/>
        <a:lstStyle/>
        <a:p>
          <a:endParaRPr lang="en-US"/>
        </a:p>
      </dgm:t>
    </dgm:pt>
    <dgm:pt modelId="{85B6B50B-367A-410E-9359-51FC5128C823}">
      <dgm:prSet/>
      <dgm:spPr/>
      <dgm:t>
        <a:bodyPr/>
        <a:lstStyle/>
        <a:p>
          <a:r>
            <a:rPr lang="en-US" dirty="0"/>
            <a:t>scheduled scraping the Job website every 24hours using Python script</a:t>
          </a:r>
        </a:p>
      </dgm:t>
    </dgm:pt>
    <dgm:pt modelId="{4D04D3F0-FCCA-4DD2-9E0E-470C3E94EE6F}" type="parTrans" cxnId="{DC7BADF2-798C-4666-922C-0DB273EB96E6}">
      <dgm:prSet/>
      <dgm:spPr/>
      <dgm:t>
        <a:bodyPr/>
        <a:lstStyle/>
        <a:p>
          <a:endParaRPr lang="en-US"/>
        </a:p>
      </dgm:t>
    </dgm:pt>
    <dgm:pt modelId="{438E02DC-B3F3-4017-845B-42FAA1C4B9A1}" type="sibTrans" cxnId="{DC7BADF2-798C-4666-922C-0DB273EB96E6}">
      <dgm:prSet phldrT="5" phldr="0"/>
      <dgm:spPr/>
      <dgm:t>
        <a:bodyPr/>
        <a:lstStyle/>
        <a:p>
          <a:endParaRPr lang="en-US"/>
        </a:p>
      </dgm:t>
    </dgm:pt>
    <dgm:pt modelId="{33D1B155-0808-4DA4-B071-3AD605705E13}">
      <dgm:prSet/>
      <dgm:spPr/>
      <dgm:t>
        <a:bodyPr/>
        <a:lstStyle/>
        <a:p>
          <a:r>
            <a:rPr lang="en-US" dirty="0"/>
            <a:t>Using MongoDB on AWS, assist the data analyst in accessing the data</a:t>
          </a:r>
        </a:p>
      </dgm:t>
    </dgm:pt>
    <dgm:pt modelId="{B9BA53B2-7E98-4C01-9777-BBD610D5AB8E}" type="parTrans" cxnId="{A3CE4052-650B-4ED7-9DCC-AEF546CCCA0C}">
      <dgm:prSet/>
      <dgm:spPr/>
      <dgm:t>
        <a:bodyPr/>
        <a:lstStyle/>
        <a:p>
          <a:endParaRPr lang="en-US"/>
        </a:p>
      </dgm:t>
    </dgm:pt>
    <dgm:pt modelId="{D1EB6E93-E1C4-43AD-B9FA-D539CB8FC0C5}" type="sibTrans" cxnId="{A3CE4052-650B-4ED7-9DCC-AEF546CCCA0C}">
      <dgm:prSet phldrT="6" phldr="0"/>
      <dgm:spPr/>
      <dgm:t>
        <a:bodyPr/>
        <a:lstStyle/>
        <a:p>
          <a:endParaRPr lang="en-US"/>
        </a:p>
      </dgm:t>
    </dgm:pt>
    <dgm:pt modelId="{2CB1B949-9889-41DA-962F-1FF9B95F7D58}" type="pres">
      <dgm:prSet presAssocID="{F18A10E7-E2FA-45B4-864A-72F3B8F04DE1}" presName="Name0" presStyleCnt="0">
        <dgm:presLayoutVars>
          <dgm:dir/>
          <dgm:resizeHandles val="exact"/>
        </dgm:presLayoutVars>
      </dgm:prSet>
      <dgm:spPr/>
    </dgm:pt>
    <dgm:pt modelId="{B178C617-0993-4A9F-98AB-45A26F14CCBF}" type="pres">
      <dgm:prSet presAssocID="{F18A10E7-E2FA-45B4-864A-72F3B8F04DE1}" presName="cycle" presStyleCnt="0"/>
      <dgm:spPr/>
    </dgm:pt>
    <dgm:pt modelId="{6AF03460-9A03-4D67-A0EC-0C131AB52163}" type="pres">
      <dgm:prSet presAssocID="{D2DFCD51-F1C6-4C4C-8525-094CE2AD6AEF}" presName="nodeFirstNode" presStyleLbl="node1" presStyleIdx="0" presStyleCnt="6">
        <dgm:presLayoutVars>
          <dgm:bulletEnabled val="1"/>
        </dgm:presLayoutVars>
      </dgm:prSet>
      <dgm:spPr/>
    </dgm:pt>
    <dgm:pt modelId="{CCEAE92E-0343-4B50-95CB-282F3A2F6DEA}" type="pres">
      <dgm:prSet presAssocID="{4C7D6AF7-D0EA-414D-88D0-C7D19C60BB50}" presName="sibTransFirstNode" presStyleLbl="bgShp" presStyleIdx="0" presStyleCnt="1"/>
      <dgm:spPr/>
    </dgm:pt>
    <dgm:pt modelId="{DD1AEA3D-A1AC-49AD-BB10-D058F0051526}" type="pres">
      <dgm:prSet presAssocID="{C1F24B45-8DFA-4C08-9AB5-B359357770D2}" presName="nodeFollowingNodes" presStyleLbl="node1" presStyleIdx="1" presStyleCnt="6">
        <dgm:presLayoutVars>
          <dgm:bulletEnabled val="1"/>
        </dgm:presLayoutVars>
      </dgm:prSet>
      <dgm:spPr/>
    </dgm:pt>
    <dgm:pt modelId="{F0031FCF-B0B8-4F07-98B8-E3D85A570F06}" type="pres">
      <dgm:prSet presAssocID="{4661A2D6-11BF-4402-A0D1-E7D0D5561E34}" presName="nodeFollowingNodes" presStyleLbl="node1" presStyleIdx="2" presStyleCnt="6">
        <dgm:presLayoutVars>
          <dgm:bulletEnabled val="1"/>
        </dgm:presLayoutVars>
      </dgm:prSet>
      <dgm:spPr/>
    </dgm:pt>
    <dgm:pt modelId="{C3CDD181-26A9-42BF-9118-28422E975532}" type="pres">
      <dgm:prSet presAssocID="{E8C6C85D-5115-4D7F-A8F6-EE08900730E1}" presName="nodeFollowingNodes" presStyleLbl="node1" presStyleIdx="3" presStyleCnt="6">
        <dgm:presLayoutVars>
          <dgm:bulletEnabled val="1"/>
        </dgm:presLayoutVars>
      </dgm:prSet>
      <dgm:spPr/>
    </dgm:pt>
    <dgm:pt modelId="{2C7E202C-08FB-4D95-8175-AA7CBDB80224}" type="pres">
      <dgm:prSet presAssocID="{85B6B50B-367A-410E-9359-51FC5128C823}" presName="nodeFollowingNodes" presStyleLbl="node1" presStyleIdx="4" presStyleCnt="6">
        <dgm:presLayoutVars>
          <dgm:bulletEnabled val="1"/>
        </dgm:presLayoutVars>
      </dgm:prSet>
      <dgm:spPr/>
    </dgm:pt>
    <dgm:pt modelId="{59E1C884-1195-4E05-BB02-CDA9B1B4FD3B}" type="pres">
      <dgm:prSet presAssocID="{33D1B155-0808-4DA4-B071-3AD605705E13}" presName="nodeFollowingNodes" presStyleLbl="node1" presStyleIdx="5" presStyleCnt="6">
        <dgm:presLayoutVars>
          <dgm:bulletEnabled val="1"/>
        </dgm:presLayoutVars>
      </dgm:prSet>
      <dgm:spPr/>
    </dgm:pt>
  </dgm:ptLst>
  <dgm:cxnLst>
    <dgm:cxn modelId="{A287B11B-5E63-41FF-955D-6BEF5A61E595}" type="presOf" srcId="{D2DFCD51-F1C6-4C4C-8525-094CE2AD6AEF}" destId="{6AF03460-9A03-4D67-A0EC-0C131AB52163}" srcOrd="0" destOrd="0" presId="urn:microsoft.com/office/officeart/2005/8/layout/cycle3"/>
    <dgm:cxn modelId="{47289C2A-333A-431F-A949-2D243EB84EA5}" srcId="{F18A10E7-E2FA-45B4-864A-72F3B8F04DE1}" destId="{4661A2D6-11BF-4402-A0D1-E7D0D5561E34}" srcOrd="2" destOrd="0" parTransId="{538C13DA-E49B-4765-A7A6-3846E3D8A0EC}" sibTransId="{61D514E5-DD8E-4848-A22C-D2E53E38128D}"/>
    <dgm:cxn modelId="{0DD55E33-A95C-4390-94B5-B775F88F9290}" type="presOf" srcId="{4661A2D6-11BF-4402-A0D1-E7D0D5561E34}" destId="{F0031FCF-B0B8-4F07-98B8-E3D85A570F06}" srcOrd="0" destOrd="0" presId="urn:microsoft.com/office/officeart/2005/8/layout/cycle3"/>
    <dgm:cxn modelId="{E3002035-BBFF-45D8-947E-277FB8B91827}" srcId="{F18A10E7-E2FA-45B4-864A-72F3B8F04DE1}" destId="{E8C6C85D-5115-4D7F-A8F6-EE08900730E1}" srcOrd="3" destOrd="0" parTransId="{6C7FCF8A-E299-4E11-8115-730645440B41}" sibTransId="{D1EAA10E-AA67-4C19-A4F0-1F0CB9C02CEC}"/>
    <dgm:cxn modelId="{4C986A36-C5C7-4970-BD3B-5594D7B5F321}" type="presOf" srcId="{4C7D6AF7-D0EA-414D-88D0-C7D19C60BB50}" destId="{CCEAE92E-0343-4B50-95CB-282F3A2F6DEA}" srcOrd="0" destOrd="0" presId="urn:microsoft.com/office/officeart/2005/8/layout/cycle3"/>
    <dgm:cxn modelId="{1923DB39-D4ED-4FFA-BAFB-107449574AA1}" type="presOf" srcId="{33D1B155-0808-4DA4-B071-3AD605705E13}" destId="{59E1C884-1195-4E05-BB02-CDA9B1B4FD3B}" srcOrd="0" destOrd="0" presId="urn:microsoft.com/office/officeart/2005/8/layout/cycle3"/>
    <dgm:cxn modelId="{CD65C862-DCED-4E7C-B2D2-B2C17C3380FD}" type="presOf" srcId="{E8C6C85D-5115-4D7F-A8F6-EE08900730E1}" destId="{C3CDD181-26A9-42BF-9118-28422E975532}" srcOrd="0" destOrd="0" presId="urn:microsoft.com/office/officeart/2005/8/layout/cycle3"/>
    <dgm:cxn modelId="{23AA9F51-D4DB-49EF-A6F7-79D811C58966}" srcId="{F18A10E7-E2FA-45B4-864A-72F3B8F04DE1}" destId="{D2DFCD51-F1C6-4C4C-8525-094CE2AD6AEF}" srcOrd="0" destOrd="0" parTransId="{DD119494-8CF6-4BE3-BBD0-0A70CDFFE53C}" sibTransId="{4C7D6AF7-D0EA-414D-88D0-C7D19C60BB50}"/>
    <dgm:cxn modelId="{A3CE4052-650B-4ED7-9DCC-AEF546CCCA0C}" srcId="{F18A10E7-E2FA-45B4-864A-72F3B8F04DE1}" destId="{33D1B155-0808-4DA4-B071-3AD605705E13}" srcOrd="5" destOrd="0" parTransId="{B9BA53B2-7E98-4C01-9777-BBD610D5AB8E}" sibTransId="{D1EB6E93-E1C4-43AD-B9FA-D539CB8FC0C5}"/>
    <dgm:cxn modelId="{223D9E57-1B85-40E6-A1AD-DDC2531C7F54}" type="presOf" srcId="{C1F24B45-8DFA-4C08-9AB5-B359357770D2}" destId="{DD1AEA3D-A1AC-49AD-BB10-D058F0051526}" srcOrd="0" destOrd="0" presId="urn:microsoft.com/office/officeart/2005/8/layout/cycle3"/>
    <dgm:cxn modelId="{A34C5C8C-0168-4BB5-92DA-592A7D2C9F3C}" srcId="{F18A10E7-E2FA-45B4-864A-72F3B8F04DE1}" destId="{C1F24B45-8DFA-4C08-9AB5-B359357770D2}" srcOrd="1" destOrd="0" parTransId="{D59A5BF8-531C-453C-BDE5-C0E86906BDFE}" sibTransId="{CC7C6BB2-6093-445A-986A-B716B3813978}"/>
    <dgm:cxn modelId="{66AF5AA8-1E55-4E8D-A5E1-11BCDFD8047E}" type="presOf" srcId="{85B6B50B-367A-410E-9359-51FC5128C823}" destId="{2C7E202C-08FB-4D95-8175-AA7CBDB80224}" srcOrd="0" destOrd="0" presId="urn:microsoft.com/office/officeart/2005/8/layout/cycle3"/>
    <dgm:cxn modelId="{DC7BADF2-798C-4666-922C-0DB273EB96E6}" srcId="{F18A10E7-E2FA-45B4-864A-72F3B8F04DE1}" destId="{85B6B50B-367A-410E-9359-51FC5128C823}" srcOrd="4" destOrd="0" parTransId="{4D04D3F0-FCCA-4DD2-9E0E-470C3E94EE6F}" sibTransId="{438E02DC-B3F3-4017-845B-42FAA1C4B9A1}"/>
    <dgm:cxn modelId="{11444AFD-F105-4986-AD76-38D6246503C5}" type="presOf" srcId="{F18A10E7-E2FA-45B4-864A-72F3B8F04DE1}" destId="{2CB1B949-9889-41DA-962F-1FF9B95F7D58}" srcOrd="0" destOrd="0" presId="urn:microsoft.com/office/officeart/2005/8/layout/cycle3"/>
    <dgm:cxn modelId="{42BE2CD1-F835-4003-BB37-EBFDB63EEDC0}" type="presParOf" srcId="{2CB1B949-9889-41DA-962F-1FF9B95F7D58}" destId="{B178C617-0993-4A9F-98AB-45A26F14CCBF}" srcOrd="0" destOrd="0" presId="urn:microsoft.com/office/officeart/2005/8/layout/cycle3"/>
    <dgm:cxn modelId="{C4994032-A4D2-45FC-9F08-2D1D3EB2510D}" type="presParOf" srcId="{B178C617-0993-4A9F-98AB-45A26F14CCBF}" destId="{6AF03460-9A03-4D67-A0EC-0C131AB52163}" srcOrd="0" destOrd="0" presId="urn:microsoft.com/office/officeart/2005/8/layout/cycle3"/>
    <dgm:cxn modelId="{59F7D128-F1F6-4994-B7E6-164689865109}" type="presParOf" srcId="{B178C617-0993-4A9F-98AB-45A26F14CCBF}" destId="{CCEAE92E-0343-4B50-95CB-282F3A2F6DEA}" srcOrd="1" destOrd="0" presId="urn:microsoft.com/office/officeart/2005/8/layout/cycle3"/>
    <dgm:cxn modelId="{4E3EF9DF-1282-44E0-A40C-DEAC0483D862}" type="presParOf" srcId="{B178C617-0993-4A9F-98AB-45A26F14CCBF}" destId="{DD1AEA3D-A1AC-49AD-BB10-D058F0051526}" srcOrd="2" destOrd="0" presId="urn:microsoft.com/office/officeart/2005/8/layout/cycle3"/>
    <dgm:cxn modelId="{778F2E9C-972F-4699-AA9F-777517030B7A}" type="presParOf" srcId="{B178C617-0993-4A9F-98AB-45A26F14CCBF}" destId="{F0031FCF-B0B8-4F07-98B8-E3D85A570F06}" srcOrd="3" destOrd="0" presId="urn:microsoft.com/office/officeart/2005/8/layout/cycle3"/>
    <dgm:cxn modelId="{5DBB6257-1FA3-4A20-B5F8-F46D48CAFE76}" type="presParOf" srcId="{B178C617-0993-4A9F-98AB-45A26F14CCBF}" destId="{C3CDD181-26A9-42BF-9118-28422E975532}" srcOrd="4" destOrd="0" presId="urn:microsoft.com/office/officeart/2005/8/layout/cycle3"/>
    <dgm:cxn modelId="{478EBB00-7D78-4395-964A-7E7C242C8C47}" type="presParOf" srcId="{B178C617-0993-4A9F-98AB-45A26F14CCBF}" destId="{2C7E202C-08FB-4D95-8175-AA7CBDB80224}" srcOrd="5" destOrd="0" presId="urn:microsoft.com/office/officeart/2005/8/layout/cycle3"/>
    <dgm:cxn modelId="{D0E40BB2-5AA9-4084-B776-2DD3C5FD8A5D}" type="presParOf" srcId="{B178C617-0993-4A9F-98AB-45A26F14CCBF}" destId="{59E1C884-1195-4E05-BB02-CDA9B1B4FD3B}" srcOrd="6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7DB0B3F-006F-4F93-AF97-7D3430CC6447}" type="doc">
      <dgm:prSet loTypeId="urn:microsoft.com/office/officeart/2009/layout/CircleArrowProcess" loCatId="cycle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6966337-FB45-43A5-B9A8-7F6A25EA79D0}">
      <dgm:prSet phldrT="[Text]" custT="1"/>
      <dgm:spPr/>
      <dgm:t>
        <a:bodyPr/>
        <a:lstStyle/>
        <a:p>
          <a:r>
            <a:rPr lang="en-US" sz="2400" dirty="0"/>
            <a:t>Initial Data Collection</a:t>
          </a:r>
        </a:p>
      </dgm:t>
    </dgm:pt>
    <dgm:pt modelId="{F11718DB-EC5E-41A6-9B21-D0CE66AEA2C7}" type="parTrans" cxnId="{AB0FD706-FBB8-4CE3-93FE-19ED7355025D}">
      <dgm:prSet/>
      <dgm:spPr/>
      <dgm:t>
        <a:bodyPr/>
        <a:lstStyle/>
        <a:p>
          <a:endParaRPr lang="en-US"/>
        </a:p>
      </dgm:t>
    </dgm:pt>
    <dgm:pt modelId="{A503FED6-6D71-4DA0-9EE2-3684F7621228}" type="sibTrans" cxnId="{AB0FD706-FBB8-4CE3-93FE-19ED7355025D}">
      <dgm:prSet/>
      <dgm:spPr/>
      <dgm:t>
        <a:bodyPr/>
        <a:lstStyle/>
        <a:p>
          <a:endParaRPr lang="en-US"/>
        </a:p>
      </dgm:t>
    </dgm:pt>
    <dgm:pt modelId="{31DBF11A-9E27-44B6-BDEA-E70929C621AD}">
      <dgm:prSet phldrT="[Text]" custT="1"/>
      <dgm:spPr/>
      <dgm:t>
        <a:bodyPr/>
        <a:lstStyle/>
        <a:p>
          <a:r>
            <a:rPr lang="en-US" sz="2400" dirty="0"/>
            <a:t>Scrap Data</a:t>
          </a:r>
        </a:p>
        <a:p>
          <a:r>
            <a:rPr lang="en-US" sz="1100" dirty="0"/>
            <a:t>&amp;</a:t>
          </a:r>
        </a:p>
        <a:p>
          <a:r>
            <a:rPr lang="en-US" sz="2400" dirty="0"/>
            <a:t>Store Data</a:t>
          </a:r>
        </a:p>
      </dgm:t>
    </dgm:pt>
    <dgm:pt modelId="{3EA3E50E-CCE4-4443-9C50-865AFFF7EABC}" type="parTrans" cxnId="{8F87549A-A1A9-4173-A989-CF3C21DCAACC}">
      <dgm:prSet/>
      <dgm:spPr/>
      <dgm:t>
        <a:bodyPr/>
        <a:lstStyle/>
        <a:p>
          <a:endParaRPr lang="en-US"/>
        </a:p>
      </dgm:t>
    </dgm:pt>
    <dgm:pt modelId="{05F8D4D7-EF02-44F5-A8A3-16332AC9892A}" type="sibTrans" cxnId="{8F87549A-A1A9-4173-A989-CF3C21DCAACC}">
      <dgm:prSet/>
      <dgm:spPr/>
      <dgm:t>
        <a:bodyPr/>
        <a:lstStyle/>
        <a:p>
          <a:endParaRPr lang="en-US"/>
        </a:p>
      </dgm:t>
    </dgm:pt>
    <dgm:pt modelId="{AB8EB1B9-80AF-4439-873B-EA1E511B4A34}">
      <dgm:prSet phldrT="[Text]" custT="1"/>
      <dgm:spPr/>
      <dgm:t>
        <a:bodyPr/>
        <a:lstStyle/>
        <a:p>
          <a:r>
            <a:rPr lang="en-US" sz="2400" b="0" dirty="0"/>
            <a:t>Exploring </a:t>
          </a:r>
        </a:p>
        <a:p>
          <a:r>
            <a:rPr lang="en-US" sz="2400" b="0" dirty="0"/>
            <a:t>Data</a:t>
          </a:r>
        </a:p>
      </dgm:t>
    </dgm:pt>
    <dgm:pt modelId="{5E82878E-2A0F-4D22-BE14-5306BB54C11E}" type="parTrans" cxnId="{3FF83EA2-F745-4190-B145-3F0E8F756E3C}">
      <dgm:prSet/>
      <dgm:spPr/>
      <dgm:t>
        <a:bodyPr/>
        <a:lstStyle/>
        <a:p>
          <a:endParaRPr lang="en-US"/>
        </a:p>
      </dgm:t>
    </dgm:pt>
    <dgm:pt modelId="{B8101FC7-C863-4E9A-9D87-53DEB015ED47}" type="sibTrans" cxnId="{3FF83EA2-F745-4190-B145-3F0E8F756E3C}">
      <dgm:prSet/>
      <dgm:spPr/>
      <dgm:t>
        <a:bodyPr/>
        <a:lstStyle/>
        <a:p>
          <a:endParaRPr lang="en-US"/>
        </a:p>
      </dgm:t>
    </dgm:pt>
    <dgm:pt modelId="{E897BDC3-21A4-4B3E-AE99-472B7C09A27F}" type="pres">
      <dgm:prSet presAssocID="{37DB0B3F-006F-4F93-AF97-7D3430CC6447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077247E2-4A72-43E8-84B1-D4CF7774315E}" type="pres">
      <dgm:prSet presAssocID="{86966337-FB45-43A5-B9A8-7F6A25EA79D0}" presName="Accent1" presStyleCnt="0"/>
      <dgm:spPr/>
    </dgm:pt>
    <dgm:pt modelId="{CF35A535-3494-417C-A612-3CDC86DB9D83}" type="pres">
      <dgm:prSet presAssocID="{86966337-FB45-43A5-B9A8-7F6A25EA79D0}" presName="Accent" presStyleLbl="node1" presStyleIdx="0" presStyleCnt="3" custAng="15009704" custLinFactX="-89484" custLinFactNeighborX="-100000" custLinFactNeighborY="78049"/>
      <dgm:spPr/>
    </dgm:pt>
    <dgm:pt modelId="{94CC234C-CFC4-4BF6-991B-ED16FC395417}" type="pres">
      <dgm:prSet presAssocID="{86966337-FB45-43A5-B9A8-7F6A25EA79D0}" presName="Parent1" presStyleLbl="revTx" presStyleIdx="0" presStyleCnt="3" custAng="0" custScaleX="130167" custScaleY="182158" custLinFactX="-140018" custLinFactY="100000" custLinFactNeighborX="-200000" custLinFactNeighborY="185058">
        <dgm:presLayoutVars>
          <dgm:chMax val="1"/>
          <dgm:chPref val="1"/>
          <dgm:bulletEnabled val="1"/>
        </dgm:presLayoutVars>
      </dgm:prSet>
      <dgm:spPr/>
    </dgm:pt>
    <dgm:pt modelId="{09C62BAF-E179-49E6-9FDE-BA182255F429}" type="pres">
      <dgm:prSet presAssocID="{31DBF11A-9E27-44B6-BDEA-E70929C621AD}" presName="Accent2" presStyleCnt="0"/>
      <dgm:spPr/>
    </dgm:pt>
    <dgm:pt modelId="{2428E3E2-AEF4-458F-96CE-3976B55519BC}" type="pres">
      <dgm:prSet presAssocID="{31DBF11A-9E27-44B6-BDEA-E70929C621AD}" presName="Accent" presStyleLbl="node1" presStyleIdx="1" presStyleCnt="3" custAng="13776942" custLinFactNeighborX="-70200" custLinFactNeighborY="15426"/>
      <dgm:spPr/>
    </dgm:pt>
    <dgm:pt modelId="{1E42BFAC-362E-458D-819B-D8DE8FE3F1BF}" type="pres">
      <dgm:prSet presAssocID="{31DBF11A-9E27-44B6-BDEA-E70929C621AD}" presName="Parent2" presStyleLbl="revTx" presStyleIdx="1" presStyleCnt="3" custScaleX="125919" custScaleY="161092" custLinFactX="-25263" custLinFactNeighborX="-100000" custLinFactNeighborY="72476">
        <dgm:presLayoutVars>
          <dgm:chMax val="1"/>
          <dgm:chPref val="1"/>
          <dgm:bulletEnabled val="1"/>
        </dgm:presLayoutVars>
      </dgm:prSet>
      <dgm:spPr/>
    </dgm:pt>
    <dgm:pt modelId="{BB10ADE3-2D1E-4753-B66D-7CB91FCFE670}" type="pres">
      <dgm:prSet presAssocID="{AB8EB1B9-80AF-4439-873B-EA1E511B4A34}" presName="Accent3" presStyleCnt="0"/>
      <dgm:spPr/>
    </dgm:pt>
    <dgm:pt modelId="{271DCD65-857B-4EF4-B348-8189914A32F0}" type="pres">
      <dgm:prSet presAssocID="{AB8EB1B9-80AF-4439-873B-EA1E511B4A34}" presName="Accent" presStyleLbl="node1" presStyleIdx="2" presStyleCnt="3" custAng="17825858" custLinFactX="48144" custLinFactY="-42177" custLinFactNeighborX="100000" custLinFactNeighborY="-100000"/>
      <dgm:spPr/>
    </dgm:pt>
    <dgm:pt modelId="{8278B375-15C3-4832-A749-BEE759DC3ECF}" type="pres">
      <dgm:prSet presAssocID="{AB8EB1B9-80AF-4439-873B-EA1E511B4A34}" presName="Parent3" presStyleLbl="revTx" presStyleIdx="2" presStyleCnt="3" custScaleY="163565" custLinFactY="-178960" custLinFactNeighborX="-43642" custLinFactNeighborY="-200000">
        <dgm:presLayoutVars>
          <dgm:chMax val="1"/>
          <dgm:chPref val="1"/>
          <dgm:bulletEnabled val="1"/>
        </dgm:presLayoutVars>
      </dgm:prSet>
      <dgm:spPr/>
    </dgm:pt>
  </dgm:ptLst>
  <dgm:cxnLst>
    <dgm:cxn modelId="{AB0FD706-FBB8-4CE3-93FE-19ED7355025D}" srcId="{37DB0B3F-006F-4F93-AF97-7D3430CC6447}" destId="{86966337-FB45-43A5-B9A8-7F6A25EA79D0}" srcOrd="0" destOrd="0" parTransId="{F11718DB-EC5E-41A6-9B21-D0CE66AEA2C7}" sibTransId="{A503FED6-6D71-4DA0-9EE2-3684F7621228}"/>
    <dgm:cxn modelId="{7C958D6C-3C31-4B27-AA50-BB6A7D6EBD2B}" type="presOf" srcId="{86966337-FB45-43A5-B9A8-7F6A25EA79D0}" destId="{94CC234C-CFC4-4BF6-991B-ED16FC395417}" srcOrd="0" destOrd="0" presId="urn:microsoft.com/office/officeart/2009/layout/CircleArrowProcess"/>
    <dgm:cxn modelId="{CC4BE280-6F85-4C7D-98A9-6A00DA04E134}" type="presOf" srcId="{31DBF11A-9E27-44B6-BDEA-E70929C621AD}" destId="{1E42BFAC-362E-458D-819B-D8DE8FE3F1BF}" srcOrd="0" destOrd="0" presId="urn:microsoft.com/office/officeart/2009/layout/CircleArrowProcess"/>
    <dgm:cxn modelId="{8F87549A-A1A9-4173-A989-CF3C21DCAACC}" srcId="{37DB0B3F-006F-4F93-AF97-7D3430CC6447}" destId="{31DBF11A-9E27-44B6-BDEA-E70929C621AD}" srcOrd="1" destOrd="0" parTransId="{3EA3E50E-CCE4-4443-9C50-865AFFF7EABC}" sibTransId="{05F8D4D7-EF02-44F5-A8A3-16332AC9892A}"/>
    <dgm:cxn modelId="{3FF83EA2-F745-4190-B145-3F0E8F756E3C}" srcId="{37DB0B3F-006F-4F93-AF97-7D3430CC6447}" destId="{AB8EB1B9-80AF-4439-873B-EA1E511B4A34}" srcOrd="2" destOrd="0" parTransId="{5E82878E-2A0F-4D22-BE14-5306BB54C11E}" sibTransId="{B8101FC7-C863-4E9A-9D87-53DEB015ED47}"/>
    <dgm:cxn modelId="{AF6563BD-765E-4B45-96A3-B19723E1E7BF}" type="presOf" srcId="{37DB0B3F-006F-4F93-AF97-7D3430CC6447}" destId="{E897BDC3-21A4-4B3E-AE99-472B7C09A27F}" srcOrd="0" destOrd="0" presId="urn:microsoft.com/office/officeart/2009/layout/CircleArrowProcess"/>
    <dgm:cxn modelId="{6C708AF9-0798-44C5-90E3-DD302496EBDC}" type="presOf" srcId="{AB8EB1B9-80AF-4439-873B-EA1E511B4A34}" destId="{8278B375-15C3-4832-A749-BEE759DC3ECF}" srcOrd="0" destOrd="0" presId="urn:microsoft.com/office/officeart/2009/layout/CircleArrowProcess"/>
    <dgm:cxn modelId="{E3409799-632E-440A-8CFB-65AE584790F8}" type="presParOf" srcId="{E897BDC3-21A4-4B3E-AE99-472B7C09A27F}" destId="{077247E2-4A72-43E8-84B1-D4CF7774315E}" srcOrd="0" destOrd="0" presId="urn:microsoft.com/office/officeart/2009/layout/CircleArrowProcess"/>
    <dgm:cxn modelId="{812A7D92-3398-4551-A35A-5463255A67CF}" type="presParOf" srcId="{077247E2-4A72-43E8-84B1-D4CF7774315E}" destId="{CF35A535-3494-417C-A612-3CDC86DB9D83}" srcOrd="0" destOrd="0" presId="urn:microsoft.com/office/officeart/2009/layout/CircleArrowProcess"/>
    <dgm:cxn modelId="{2FEB91F0-95FB-41C3-86E4-59D4A4564B72}" type="presParOf" srcId="{E897BDC3-21A4-4B3E-AE99-472B7C09A27F}" destId="{94CC234C-CFC4-4BF6-991B-ED16FC395417}" srcOrd="1" destOrd="0" presId="urn:microsoft.com/office/officeart/2009/layout/CircleArrowProcess"/>
    <dgm:cxn modelId="{DC2AC699-7FB1-4C99-8DB4-65ADFABAB19D}" type="presParOf" srcId="{E897BDC3-21A4-4B3E-AE99-472B7C09A27F}" destId="{09C62BAF-E179-49E6-9FDE-BA182255F429}" srcOrd="2" destOrd="0" presId="urn:microsoft.com/office/officeart/2009/layout/CircleArrowProcess"/>
    <dgm:cxn modelId="{A13E40E0-089F-4400-B6F5-44931E733734}" type="presParOf" srcId="{09C62BAF-E179-49E6-9FDE-BA182255F429}" destId="{2428E3E2-AEF4-458F-96CE-3976B55519BC}" srcOrd="0" destOrd="0" presId="urn:microsoft.com/office/officeart/2009/layout/CircleArrowProcess"/>
    <dgm:cxn modelId="{C2984CED-8A69-4F67-A6BE-A550E186B457}" type="presParOf" srcId="{E897BDC3-21A4-4B3E-AE99-472B7C09A27F}" destId="{1E42BFAC-362E-458D-819B-D8DE8FE3F1BF}" srcOrd="3" destOrd="0" presId="urn:microsoft.com/office/officeart/2009/layout/CircleArrowProcess"/>
    <dgm:cxn modelId="{5B6CFEDE-08D3-4682-BF88-EEC7644C61F5}" type="presParOf" srcId="{E897BDC3-21A4-4B3E-AE99-472B7C09A27F}" destId="{BB10ADE3-2D1E-4753-B66D-7CB91FCFE670}" srcOrd="4" destOrd="0" presId="urn:microsoft.com/office/officeart/2009/layout/CircleArrowProcess"/>
    <dgm:cxn modelId="{FACB2D7F-8145-4D16-82B7-08D55CDF4C18}" type="presParOf" srcId="{BB10ADE3-2D1E-4753-B66D-7CB91FCFE670}" destId="{271DCD65-857B-4EF4-B348-8189914A32F0}" srcOrd="0" destOrd="0" presId="urn:microsoft.com/office/officeart/2009/layout/CircleArrowProcess"/>
    <dgm:cxn modelId="{098162B8-FBA2-43F5-9AB2-8B4C3A723760}" type="presParOf" srcId="{E897BDC3-21A4-4B3E-AE99-472B7C09A27F}" destId="{8278B375-15C3-4832-A749-BEE759DC3ECF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FB44AB-63BF-4704-9BC9-A28F9887CAD6}">
      <dsp:nvSpPr>
        <dsp:cNvPr id="0" name=""/>
        <dsp:cNvSpPr/>
      </dsp:nvSpPr>
      <dsp:spPr>
        <a:xfrm>
          <a:off x="8354571" y="527087"/>
          <a:ext cx="1899335" cy="1899645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algn="ctr" rotWithShape="0">
            <a:srgbClr val="000000">
              <a:alpha val="69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200000"/>
          </a:lightRig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70F6715-FB3F-4E99-A3A6-9D1B11EDCD61}">
      <dsp:nvSpPr>
        <dsp:cNvPr id="0" name=""/>
        <dsp:cNvSpPr/>
      </dsp:nvSpPr>
      <dsp:spPr>
        <a:xfrm>
          <a:off x="8417242" y="590420"/>
          <a:ext cx="1772982" cy="1772980"/>
        </a:xfrm>
        <a:prstGeom prst="ellipse">
          <a:avLst/>
        </a:prstGeom>
        <a:gradFill rotWithShape="0">
          <a:gsLst>
            <a:gs pos="0">
              <a:schemeClr val="accent5">
                <a:hueOff val="-1772131"/>
                <a:satOff val="57"/>
                <a:lumOff val="-763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5">
                <a:hueOff val="-1772131"/>
                <a:satOff val="57"/>
                <a:lumOff val="-763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5">
                <a:hueOff val="-1772131"/>
                <a:satOff val="57"/>
                <a:lumOff val="-763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algn="ctr" rotWithShape="0">
            <a:srgbClr val="000000">
              <a:alpha val="69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200000"/>
          </a:lightRig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Prepare</a:t>
          </a:r>
        </a:p>
      </dsp:txBody>
      <dsp:txXfrm>
        <a:off x="8670958" y="843751"/>
        <a:ext cx="1266560" cy="1266319"/>
      </dsp:txXfrm>
    </dsp:sp>
    <dsp:sp modelId="{005882C8-348E-455C-A31E-FAEBD602591A}">
      <dsp:nvSpPr>
        <dsp:cNvPr id="0" name=""/>
        <dsp:cNvSpPr/>
      </dsp:nvSpPr>
      <dsp:spPr>
        <a:xfrm>
          <a:off x="8417242" y="2461733"/>
          <a:ext cx="1772982" cy="1041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Prepare Dynamic Visualization</a:t>
          </a:r>
        </a:p>
      </dsp:txBody>
      <dsp:txXfrm>
        <a:off x="8417242" y="2461733"/>
        <a:ext cx="1772982" cy="1041321"/>
      </dsp:txXfrm>
    </dsp:sp>
    <dsp:sp modelId="{574CE604-866A-4A20-A49E-FD58D78F91F2}">
      <dsp:nvSpPr>
        <dsp:cNvPr id="0" name=""/>
        <dsp:cNvSpPr/>
      </dsp:nvSpPr>
      <dsp:spPr>
        <a:xfrm rot="2700000">
          <a:off x="6390653" y="527186"/>
          <a:ext cx="1899115" cy="1899115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5">
                <a:hueOff val="-3544262"/>
                <a:satOff val="115"/>
                <a:lumOff val="-1525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5">
                <a:hueOff val="-3544262"/>
                <a:satOff val="115"/>
                <a:lumOff val="-1525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5">
                <a:hueOff val="-3544262"/>
                <a:satOff val="115"/>
                <a:lumOff val="-1525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algn="ctr" rotWithShape="0">
            <a:srgbClr val="000000">
              <a:alpha val="69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200000"/>
          </a:lightRig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807086C-EA4F-46E1-8731-2A5088961666}">
      <dsp:nvSpPr>
        <dsp:cNvPr id="0" name=""/>
        <dsp:cNvSpPr/>
      </dsp:nvSpPr>
      <dsp:spPr>
        <a:xfrm>
          <a:off x="6455236" y="590420"/>
          <a:ext cx="1772982" cy="1772980"/>
        </a:xfrm>
        <a:prstGeom prst="ellipse">
          <a:avLst/>
        </a:prstGeom>
        <a:gradFill rotWithShape="0">
          <a:gsLst>
            <a:gs pos="0">
              <a:schemeClr val="accent5">
                <a:hueOff val="-5316392"/>
                <a:satOff val="172"/>
                <a:lumOff val="-2288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5">
                <a:hueOff val="-5316392"/>
                <a:satOff val="172"/>
                <a:lumOff val="-2288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5">
                <a:hueOff val="-5316392"/>
                <a:satOff val="172"/>
                <a:lumOff val="-2288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algn="ctr" rotWithShape="0">
            <a:srgbClr val="000000">
              <a:alpha val="69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200000"/>
          </a:lightRig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Connect</a:t>
          </a:r>
        </a:p>
      </dsp:txBody>
      <dsp:txXfrm>
        <a:off x="6707941" y="843751"/>
        <a:ext cx="1266560" cy="1266319"/>
      </dsp:txXfrm>
    </dsp:sp>
    <dsp:sp modelId="{E367E05D-BCBC-44DD-96D6-00CD70AE2F9E}">
      <dsp:nvSpPr>
        <dsp:cNvPr id="0" name=""/>
        <dsp:cNvSpPr/>
      </dsp:nvSpPr>
      <dsp:spPr>
        <a:xfrm>
          <a:off x="6455236" y="2461733"/>
          <a:ext cx="1772982" cy="1041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Connect The Website, Database and Data source</a:t>
          </a:r>
        </a:p>
      </dsp:txBody>
      <dsp:txXfrm>
        <a:off x="6455236" y="2461733"/>
        <a:ext cx="1772982" cy="1041321"/>
      </dsp:txXfrm>
    </dsp:sp>
    <dsp:sp modelId="{77436B55-BA4B-4880-82F4-D4CCE3FC5C56}">
      <dsp:nvSpPr>
        <dsp:cNvPr id="0" name=""/>
        <dsp:cNvSpPr/>
      </dsp:nvSpPr>
      <dsp:spPr>
        <a:xfrm rot="2700000">
          <a:off x="4428647" y="527186"/>
          <a:ext cx="1899115" cy="1899115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5">
                <a:hueOff val="-7088523"/>
                <a:satOff val="230"/>
                <a:lumOff val="-3051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5">
                <a:hueOff val="-7088523"/>
                <a:satOff val="230"/>
                <a:lumOff val="-3051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5">
                <a:hueOff val="-7088523"/>
                <a:satOff val="230"/>
                <a:lumOff val="-3051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algn="ctr" rotWithShape="0">
            <a:srgbClr val="000000">
              <a:alpha val="69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200000"/>
          </a:lightRig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B461B42-E830-471A-B08D-5F94326416A0}">
      <dsp:nvSpPr>
        <dsp:cNvPr id="0" name=""/>
        <dsp:cNvSpPr/>
      </dsp:nvSpPr>
      <dsp:spPr>
        <a:xfrm>
          <a:off x="4492219" y="558506"/>
          <a:ext cx="1772982" cy="1772980"/>
        </a:xfrm>
        <a:prstGeom prst="ellipse">
          <a:avLst/>
        </a:prstGeom>
        <a:gradFill rotWithShape="0">
          <a:gsLst>
            <a:gs pos="0">
              <a:schemeClr val="accent5">
                <a:hueOff val="-8860654"/>
                <a:satOff val="287"/>
                <a:lumOff val="-3813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5">
                <a:hueOff val="-8860654"/>
                <a:satOff val="287"/>
                <a:lumOff val="-3813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5">
                <a:hueOff val="-8860654"/>
                <a:satOff val="287"/>
                <a:lumOff val="-3813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algn="ctr" rotWithShape="0">
            <a:srgbClr val="000000">
              <a:alpha val="69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200000"/>
          </a:lightRig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Build</a:t>
          </a:r>
        </a:p>
      </dsp:txBody>
      <dsp:txXfrm>
        <a:off x="4744924" y="811837"/>
        <a:ext cx="1266560" cy="1266319"/>
      </dsp:txXfrm>
    </dsp:sp>
    <dsp:sp modelId="{B928F36A-9CA3-4856-8E8A-0C24B803345A}">
      <dsp:nvSpPr>
        <dsp:cNvPr id="0" name=""/>
        <dsp:cNvSpPr/>
      </dsp:nvSpPr>
      <dsp:spPr>
        <a:xfrm>
          <a:off x="4492219" y="2461733"/>
          <a:ext cx="1772982" cy="1041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Build The Database</a:t>
          </a:r>
        </a:p>
      </dsp:txBody>
      <dsp:txXfrm>
        <a:off x="4492219" y="2461733"/>
        <a:ext cx="1772982" cy="1041321"/>
      </dsp:txXfrm>
    </dsp:sp>
    <dsp:sp modelId="{E1123881-00DF-422A-891B-CE2E8E9C73C7}">
      <dsp:nvSpPr>
        <dsp:cNvPr id="0" name=""/>
        <dsp:cNvSpPr/>
      </dsp:nvSpPr>
      <dsp:spPr>
        <a:xfrm rot="2700000">
          <a:off x="2465630" y="527186"/>
          <a:ext cx="1899115" cy="1899115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5">
                <a:hueOff val="-10632784"/>
                <a:satOff val="345"/>
                <a:lumOff val="-4576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5">
                <a:hueOff val="-10632784"/>
                <a:satOff val="345"/>
                <a:lumOff val="-4576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5">
                <a:hueOff val="-10632784"/>
                <a:satOff val="345"/>
                <a:lumOff val="-4576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algn="ctr" rotWithShape="0">
            <a:srgbClr val="000000">
              <a:alpha val="69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200000"/>
          </a:lightRig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0A0547C-DBA0-450A-9644-2F91B8365EC0}">
      <dsp:nvSpPr>
        <dsp:cNvPr id="0" name=""/>
        <dsp:cNvSpPr/>
      </dsp:nvSpPr>
      <dsp:spPr>
        <a:xfrm>
          <a:off x="2529202" y="590420"/>
          <a:ext cx="1772982" cy="1772980"/>
        </a:xfrm>
        <a:prstGeom prst="ellipse">
          <a:avLst/>
        </a:prstGeom>
        <a:gradFill rotWithShape="0">
          <a:gsLst>
            <a:gs pos="0">
              <a:schemeClr val="accent5">
                <a:hueOff val="-12404916"/>
                <a:satOff val="402"/>
                <a:lumOff val="-5339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5">
                <a:hueOff val="-12404916"/>
                <a:satOff val="402"/>
                <a:lumOff val="-5339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5">
                <a:hueOff val="-12404916"/>
                <a:satOff val="402"/>
                <a:lumOff val="-5339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algn="ctr" rotWithShape="0">
            <a:srgbClr val="000000">
              <a:alpha val="69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200000"/>
          </a:lightRig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Develop</a:t>
          </a:r>
        </a:p>
      </dsp:txBody>
      <dsp:txXfrm>
        <a:off x="2782918" y="843751"/>
        <a:ext cx="1266560" cy="1266319"/>
      </dsp:txXfrm>
    </dsp:sp>
    <dsp:sp modelId="{3EDA1E43-A0D7-4607-A68E-3F1F6FAB32AA}">
      <dsp:nvSpPr>
        <dsp:cNvPr id="0" name=""/>
        <dsp:cNvSpPr/>
      </dsp:nvSpPr>
      <dsp:spPr>
        <a:xfrm>
          <a:off x="2529202" y="2461733"/>
          <a:ext cx="1772982" cy="1041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Develop The Website</a:t>
          </a:r>
        </a:p>
      </dsp:txBody>
      <dsp:txXfrm>
        <a:off x="2529202" y="2461733"/>
        <a:ext cx="1772982" cy="1041321"/>
      </dsp:txXfrm>
    </dsp:sp>
    <dsp:sp modelId="{18499877-3645-4EBB-9912-087EF15E58E7}">
      <dsp:nvSpPr>
        <dsp:cNvPr id="0" name=""/>
        <dsp:cNvSpPr/>
      </dsp:nvSpPr>
      <dsp:spPr>
        <a:xfrm rot="2700000">
          <a:off x="502613" y="527186"/>
          <a:ext cx="1899115" cy="1899115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5">
                <a:hueOff val="-14177046"/>
                <a:satOff val="460"/>
                <a:lumOff val="-6101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5">
                <a:hueOff val="-14177046"/>
                <a:satOff val="460"/>
                <a:lumOff val="-6101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5">
                <a:hueOff val="-14177046"/>
                <a:satOff val="460"/>
                <a:lumOff val="-6101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algn="ctr" rotWithShape="0">
            <a:srgbClr val="000000">
              <a:alpha val="69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200000"/>
          </a:lightRig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B00CCC7-5BA8-47DE-95BB-2E76882900A1}">
      <dsp:nvSpPr>
        <dsp:cNvPr id="0" name=""/>
        <dsp:cNvSpPr/>
      </dsp:nvSpPr>
      <dsp:spPr>
        <a:xfrm>
          <a:off x="566185" y="590420"/>
          <a:ext cx="1772982" cy="1772980"/>
        </a:xfrm>
        <a:prstGeom prst="ellipse">
          <a:avLst/>
        </a:prstGeom>
        <a:gradFill rotWithShape="0">
          <a:gsLst>
            <a:gs pos="0">
              <a:schemeClr val="accent5">
                <a:hueOff val="-15949177"/>
                <a:satOff val="517"/>
                <a:lumOff val="-6864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5">
                <a:hueOff val="-15949177"/>
                <a:satOff val="517"/>
                <a:lumOff val="-6864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5">
                <a:hueOff val="-15949177"/>
                <a:satOff val="517"/>
                <a:lumOff val="-6864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algn="ctr" rotWithShape="0">
            <a:srgbClr val="000000">
              <a:alpha val="69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200000"/>
          </a:lightRig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Prepare</a:t>
          </a:r>
        </a:p>
      </dsp:txBody>
      <dsp:txXfrm>
        <a:off x="819901" y="843751"/>
        <a:ext cx="1266560" cy="1266319"/>
      </dsp:txXfrm>
    </dsp:sp>
    <dsp:sp modelId="{8A997273-BEAD-4DAF-B466-AF4037B0FE9C}">
      <dsp:nvSpPr>
        <dsp:cNvPr id="0" name=""/>
        <dsp:cNvSpPr/>
      </dsp:nvSpPr>
      <dsp:spPr>
        <a:xfrm>
          <a:off x="566185" y="2461733"/>
          <a:ext cx="1772982" cy="1041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Prepare BRD</a:t>
          </a:r>
        </a:p>
      </dsp:txBody>
      <dsp:txXfrm>
        <a:off x="566185" y="2461733"/>
        <a:ext cx="1772982" cy="10413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378B8B-C6DC-444B-950B-8D1046EB8FC3}">
      <dsp:nvSpPr>
        <dsp:cNvPr id="0" name=""/>
        <dsp:cNvSpPr/>
      </dsp:nvSpPr>
      <dsp:spPr>
        <a:xfrm>
          <a:off x="0" y="3467876"/>
          <a:ext cx="1670843" cy="113823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830" tIns="163576" rIns="118830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Perform</a:t>
          </a:r>
        </a:p>
      </dsp:txBody>
      <dsp:txXfrm>
        <a:off x="0" y="3467876"/>
        <a:ext cx="1670843" cy="1138234"/>
      </dsp:txXfrm>
    </dsp:sp>
    <dsp:sp modelId="{3B151AA7-722B-4E6F-9F5A-89FBC380CEA7}">
      <dsp:nvSpPr>
        <dsp:cNvPr id="0" name=""/>
        <dsp:cNvSpPr/>
      </dsp:nvSpPr>
      <dsp:spPr>
        <a:xfrm>
          <a:off x="1670843" y="3467876"/>
          <a:ext cx="5012531" cy="1138234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78" tIns="279400" rIns="101678" bIns="27940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Perform User acceptance testing (UAT) for the applications</a:t>
          </a:r>
        </a:p>
      </dsp:txBody>
      <dsp:txXfrm>
        <a:off x="1670843" y="3467876"/>
        <a:ext cx="5012531" cy="1138234"/>
      </dsp:txXfrm>
    </dsp:sp>
    <dsp:sp modelId="{A0BD92EE-A186-4A48-AA68-580C05A37276}">
      <dsp:nvSpPr>
        <dsp:cNvPr id="0" name=""/>
        <dsp:cNvSpPr/>
      </dsp:nvSpPr>
      <dsp:spPr>
        <a:xfrm rot="10800000">
          <a:off x="0" y="1734345"/>
          <a:ext cx="1670843" cy="1750604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7974588"/>
            <a:satOff val="258"/>
            <a:lumOff val="-3432"/>
            <a:alphaOff val="0"/>
          </a:schemeClr>
        </a:solidFill>
        <a:ln w="15875" cap="flat" cmpd="sng" algn="ctr">
          <a:solidFill>
            <a:schemeClr val="accent5">
              <a:hueOff val="-7974588"/>
              <a:satOff val="258"/>
              <a:lumOff val="-34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830" tIns="163576" rIns="118830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Collaborate</a:t>
          </a:r>
        </a:p>
      </dsp:txBody>
      <dsp:txXfrm rot="-10800000">
        <a:off x="0" y="1734345"/>
        <a:ext cx="1670843" cy="1137892"/>
      </dsp:txXfrm>
    </dsp:sp>
    <dsp:sp modelId="{E376D1E5-9523-4963-9C9A-C044F6842F37}">
      <dsp:nvSpPr>
        <dsp:cNvPr id="0" name=""/>
        <dsp:cNvSpPr/>
      </dsp:nvSpPr>
      <dsp:spPr>
        <a:xfrm>
          <a:off x="1670843" y="1734345"/>
          <a:ext cx="5012531" cy="1137892"/>
        </a:xfrm>
        <a:prstGeom prst="rect">
          <a:avLst/>
        </a:prstGeom>
        <a:solidFill>
          <a:schemeClr val="accent5">
            <a:tint val="40000"/>
            <a:alpha val="90000"/>
            <a:hueOff val="-7993682"/>
            <a:satOff val="-1242"/>
            <a:lumOff val="-493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-7993682"/>
              <a:satOff val="-1242"/>
              <a:lumOff val="-49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78" tIns="279400" rIns="101678" bIns="27940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Collaborate with each team to ensure project deliverables are understood</a:t>
          </a:r>
        </a:p>
      </dsp:txBody>
      <dsp:txXfrm>
        <a:off x="1670843" y="1734345"/>
        <a:ext cx="5012531" cy="1137892"/>
      </dsp:txXfrm>
    </dsp:sp>
    <dsp:sp modelId="{FA22097B-D221-40FF-BA9B-BE9C79A24820}">
      <dsp:nvSpPr>
        <dsp:cNvPr id="0" name=""/>
        <dsp:cNvSpPr/>
      </dsp:nvSpPr>
      <dsp:spPr>
        <a:xfrm rot="10800000">
          <a:off x="0" y="814"/>
          <a:ext cx="1670843" cy="1750604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15949177"/>
            <a:satOff val="517"/>
            <a:lumOff val="-6864"/>
            <a:alphaOff val="0"/>
          </a:schemeClr>
        </a:solidFill>
        <a:ln w="15875" cap="flat" cmpd="sng" algn="ctr">
          <a:solidFill>
            <a:schemeClr val="accent5">
              <a:hueOff val="-15949177"/>
              <a:satOff val="517"/>
              <a:lumOff val="-68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830" tIns="163576" rIns="118830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Build</a:t>
          </a:r>
        </a:p>
      </dsp:txBody>
      <dsp:txXfrm rot="-10800000">
        <a:off x="0" y="814"/>
        <a:ext cx="1670843" cy="1137892"/>
      </dsp:txXfrm>
    </dsp:sp>
    <dsp:sp modelId="{7D7730D6-3636-41D8-9F9D-F26E3F08C5F1}">
      <dsp:nvSpPr>
        <dsp:cNvPr id="0" name=""/>
        <dsp:cNvSpPr/>
      </dsp:nvSpPr>
      <dsp:spPr>
        <a:xfrm>
          <a:off x="1670843" y="814"/>
          <a:ext cx="5012531" cy="1137892"/>
        </a:xfrm>
        <a:prstGeom prst="rect">
          <a:avLst/>
        </a:prstGeom>
        <a:solidFill>
          <a:schemeClr val="accent5">
            <a:tint val="40000"/>
            <a:alpha val="90000"/>
            <a:hueOff val="-15987363"/>
            <a:satOff val="-2485"/>
            <a:lumOff val="-985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-15987363"/>
              <a:satOff val="-2485"/>
              <a:lumOff val="-98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78" tIns="279400" rIns="101678" bIns="27940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build the documentation for proposal</a:t>
          </a:r>
        </a:p>
      </dsp:txBody>
      <dsp:txXfrm>
        <a:off x="1670843" y="814"/>
        <a:ext cx="5012531" cy="11378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EAE92E-0343-4B50-95CB-282F3A2F6DEA}">
      <dsp:nvSpPr>
        <dsp:cNvPr id="0" name=""/>
        <dsp:cNvSpPr/>
      </dsp:nvSpPr>
      <dsp:spPr>
        <a:xfrm>
          <a:off x="992177" y="-5215"/>
          <a:ext cx="5745579" cy="5745579"/>
        </a:xfrm>
        <a:prstGeom prst="circularArrow">
          <a:avLst>
            <a:gd name="adj1" fmla="val 5274"/>
            <a:gd name="adj2" fmla="val 312630"/>
            <a:gd name="adj3" fmla="val 14233469"/>
            <a:gd name="adj4" fmla="val 17123896"/>
            <a:gd name="adj5" fmla="val 5477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F03460-9A03-4D67-A0EC-0C131AB52163}">
      <dsp:nvSpPr>
        <dsp:cNvPr id="0" name=""/>
        <dsp:cNvSpPr/>
      </dsp:nvSpPr>
      <dsp:spPr>
        <a:xfrm>
          <a:off x="2776057" y="1887"/>
          <a:ext cx="2177818" cy="108890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/>
            <a:t>Front and Backend developer</a:t>
          </a:r>
          <a:endParaRPr lang="en-US" sz="1700" kern="1200"/>
        </a:p>
      </dsp:txBody>
      <dsp:txXfrm>
        <a:off x="2829213" y="55043"/>
        <a:ext cx="2071506" cy="982597"/>
      </dsp:txXfrm>
    </dsp:sp>
    <dsp:sp modelId="{DD1AEA3D-A1AC-49AD-BB10-D058F0051526}">
      <dsp:nvSpPr>
        <dsp:cNvPr id="0" name=""/>
        <dsp:cNvSpPr/>
      </dsp:nvSpPr>
      <dsp:spPr>
        <a:xfrm>
          <a:off x="4794645" y="1167319"/>
          <a:ext cx="2177818" cy="1088909"/>
        </a:xfrm>
        <a:prstGeom prst="roundRect">
          <a:avLst/>
        </a:prstGeom>
        <a:solidFill>
          <a:schemeClr val="accent5">
            <a:hueOff val="-3189835"/>
            <a:satOff val="103"/>
            <a:lumOff val="-137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built a website using  Python flask in which we are displaying the results from database</a:t>
          </a:r>
        </a:p>
      </dsp:txBody>
      <dsp:txXfrm>
        <a:off x="4847801" y="1220475"/>
        <a:ext cx="2071506" cy="982597"/>
      </dsp:txXfrm>
    </dsp:sp>
    <dsp:sp modelId="{F0031FCF-B0B8-4F07-98B8-E3D85A570F06}">
      <dsp:nvSpPr>
        <dsp:cNvPr id="0" name=""/>
        <dsp:cNvSpPr/>
      </dsp:nvSpPr>
      <dsp:spPr>
        <a:xfrm>
          <a:off x="4794645" y="3498183"/>
          <a:ext cx="2177818" cy="1088909"/>
        </a:xfrm>
        <a:prstGeom prst="roundRect">
          <a:avLst/>
        </a:prstGeom>
        <a:solidFill>
          <a:schemeClr val="accent5">
            <a:hueOff val="-6379671"/>
            <a:satOff val="207"/>
            <a:lumOff val="-274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Built a </a:t>
          </a:r>
          <a:r>
            <a:rPr lang="en-CA" sz="1700" kern="1200" dirty="0"/>
            <a:t> cloud server using amazon </a:t>
          </a:r>
          <a:r>
            <a:rPr lang="en-CA" sz="1700" kern="1200" dirty="0" err="1"/>
            <a:t>aws</a:t>
          </a:r>
          <a:endParaRPr lang="en-US" sz="1700" kern="1200" dirty="0"/>
        </a:p>
      </dsp:txBody>
      <dsp:txXfrm>
        <a:off x="4847801" y="3551339"/>
        <a:ext cx="2071506" cy="982597"/>
      </dsp:txXfrm>
    </dsp:sp>
    <dsp:sp modelId="{C3CDD181-26A9-42BF-9118-28422E975532}">
      <dsp:nvSpPr>
        <dsp:cNvPr id="0" name=""/>
        <dsp:cNvSpPr/>
      </dsp:nvSpPr>
      <dsp:spPr>
        <a:xfrm>
          <a:off x="2776057" y="4663615"/>
          <a:ext cx="2177818" cy="1088909"/>
        </a:xfrm>
        <a:prstGeom prst="roundRect">
          <a:avLst/>
        </a:prstGeom>
        <a:solidFill>
          <a:schemeClr val="accent5">
            <a:hueOff val="-9569507"/>
            <a:satOff val="310"/>
            <a:lumOff val="-411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/>
            <a:t>Built the Connection between the website and the database </a:t>
          </a:r>
          <a:endParaRPr lang="en-US" sz="1700" kern="1200"/>
        </a:p>
      </dsp:txBody>
      <dsp:txXfrm>
        <a:off x="2829213" y="4716771"/>
        <a:ext cx="2071506" cy="982597"/>
      </dsp:txXfrm>
    </dsp:sp>
    <dsp:sp modelId="{2C7E202C-08FB-4D95-8175-AA7CBDB80224}">
      <dsp:nvSpPr>
        <dsp:cNvPr id="0" name=""/>
        <dsp:cNvSpPr/>
      </dsp:nvSpPr>
      <dsp:spPr>
        <a:xfrm>
          <a:off x="757470" y="3498183"/>
          <a:ext cx="2177818" cy="1088909"/>
        </a:xfrm>
        <a:prstGeom prst="roundRect">
          <a:avLst/>
        </a:prstGeom>
        <a:solidFill>
          <a:schemeClr val="accent5">
            <a:hueOff val="-12759341"/>
            <a:satOff val="414"/>
            <a:lumOff val="-549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scheduled scraping the Job website every 24hours using Python script</a:t>
          </a:r>
        </a:p>
      </dsp:txBody>
      <dsp:txXfrm>
        <a:off x="810626" y="3551339"/>
        <a:ext cx="2071506" cy="982597"/>
      </dsp:txXfrm>
    </dsp:sp>
    <dsp:sp modelId="{59E1C884-1195-4E05-BB02-CDA9B1B4FD3B}">
      <dsp:nvSpPr>
        <dsp:cNvPr id="0" name=""/>
        <dsp:cNvSpPr/>
      </dsp:nvSpPr>
      <dsp:spPr>
        <a:xfrm>
          <a:off x="757470" y="1167319"/>
          <a:ext cx="2177818" cy="1088909"/>
        </a:xfrm>
        <a:prstGeom prst="roundRect">
          <a:avLst/>
        </a:prstGeom>
        <a:solidFill>
          <a:schemeClr val="accent5">
            <a:hueOff val="-15949177"/>
            <a:satOff val="517"/>
            <a:lumOff val="-686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Using MongoDB on AWS, assist the data analyst in accessing the data</a:t>
          </a:r>
        </a:p>
      </dsp:txBody>
      <dsp:txXfrm>
        <a:off x="810626" y="1220475"/>
        <a:ext cx="2071506" cy="9825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35A535-3494-417C-A612-3CDC86DB9D83}">
      <dsp:nvSpPr>
        <dsp:cNvPr id="0" name=""/>
        <dsp:cNvSpPr/>
      </dsp:nvSpPr>
      <dsp:spPr>
        <a:xfrm rot="15009704">
          <a:off x="93337" y="1881136"/>
          <a:ext cx="2409832" cy="241019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4CC234C-CFC4-4BF6-991B-ED16FC395417}">
      <dsp:nvSpPr>
        <dsp:cNvPr id="0" name=""/>
        <dsp:cNvSpPr/>
      </dsp:nvSpPr>
      <dsp:spPr>
        <a:xfrm>
          <a:off x="437080" y="2503322"/>
          <a:ext cx="1743063" cy="1219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Initial Data Collection</a:t>
          </a:r>
        </a:p>
      </dsp:txBody>
      <dsp:txXfrm>
        <a:off x="437080" y="2503322"/>
        <a:ext cx="1743063" cy="1219344"/>
      </dsp:txXfrm>
    </dsp:sp>
    <dsp:sp modelId="{2428E3E2-AEF4-458F-96CE-3976B55519BC}">
      <dsp:nvSpPr>
        <dsp:cNvPr id="0" name=""/>
        <dsp:cNvSpPr/>
      </dsp:nvSpPr>
      <dsp:spPr>
        <a:xfrm rot="13776942">
          <a:off x="2298559" y="1756635"/>
          <a:ext cx="2409832" cy="2410199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E42BFAC-362E-458D-819B-D8DE8FE3F1BF}">
      <dsp:nvSpPr>
        <dsp:cNvPr id="0" name=""/>
        <dsp:cNvSpPr/>
      </dsp:nvSpPr>
      <dsp:spPr>
        <a:xfrm>
          <a:off x="2674695" y="2543678"/>
          <a:ext cx="1686178" cy="1078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Scrap Data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&amp;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Store Data</a:t>
          </a:r>
        </a:p>
      </dsp:txBody>
      <dsp:txXfrm>
        <a:off x="2674695" y="2543678"/>
        <a:ext cx="1686178" cy="1078331"/>
      </dsp:txXfrm>
    </dsp:sp>
    <dsp:sp modelId="{271DCD65-857B-4EF4-B348-8189914A32F0}">
      <dsp:nvSpPr>
        <dsp:cNvPr id="0" name=""/>
        <dsp:cNvSpPr/>
      </dsp:nvSpPr>
      <dsp:spPr>
        <a:xfrm rot="17825858">
          <a:off x="7898303" y="-9443"/>
          <a:ext cx="2070419" cy="2071249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78B375-15C3-4832-A749-BEE759DC3ECF}">
      <dsp:nvSpPr>
        <dsp:cNvPr id="0" name=""/>
        <dsp:cNvSpPr/>
      </dsp:nvSpPr>
      <dsp:spPr>
        <a:xfrm>
          <a:off x="4610995" y="908392"/>
          <a:ext cx="1339097" cy="1094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Exploring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Data</a:t>
          </a:r>
        </a:p>
      </dsp:txBody>
      <dsp:txXfrm>
        <a:off x="4610995" y="908392"/>
        <a:ext cx="1339097" cy="10948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node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D5E7E1-41C3-418B-9A51-6E9806DDBBA7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59E712-02D1-46E2-8B9D-3C66F70DD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74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9E712-02D1-46E2-8B9D-3C66F70DD9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193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Project summary and Who are we and what did we 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9E712-02D1-46E2-8B9D-3C66F70DD9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99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actually scraped US govt. website and is scheduled to scrape for every 24hours using Python.</a:t>
            </a:r>
          </a:p>
          <a:p>
            <a:r>
              <a:rPr lang="en-US" dirty="0"/>
              <a:t>We are storing this data in MongoDB on AWS</a:t>
            </a:r>
          </a:p>
          <a:p>
            <a:r>
              <a:rPr lang="en-US" dirty="0"/>
              <a:t>We have built a website in Python flask in which we are displaying the results from database and also few visualizations are done using Google charts</a:t>
            </a:r>
          </a:p>
          <a:p>
            <a:r>
              <a:rPr lang="en-US" dirty="0"/>
              <a:t>Finally accessing the website from AWS online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9E712-02D1-46E2-8B9D-3C66F70DD9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4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actually scraped US govt. website and is scheduled to scrape for every 24hours using Python.</a:t>
            </a:r>
          </a:p>
          <a:p>
            <a:r>
              <a:rPr lang="en-US" dirty="0"/>
              <a:t>We are storing this data in MongoDB on AWS</a:t>
            </a:r>
          </a:p>
          <a:p>
            <a:r>
              <a:rPr lang="en-US" dirty="0"/>
              <a:t>We have built a website in Python flask in which we are displaying the results from database and also few visualizations are done using Google charts</a:t>
            </a:r>
          </a:p>
          <a:p>
            <a:r>
              <a:rPr lang="en-US" dirty="0"/>
              <a:t>Finally accessing the website from AWS online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9E712-02D1-46E2-8B9D-3C66F70DD9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822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9E712-02D1-46E2-8B9D-3C66F70DD9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455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Developed public API using flask python</a:t>
            </a:r>
          </a:p>
          <a:p>
            <a:pPr lvl="0"/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 an API that serves data from the live cloud database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 all items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 a range of items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 item by ID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should be able to use a URL to access the API and test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9E712-02D1-46E2-8B9D-3C66F70DD9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882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9E712-02D1-46E2-8B9D-3C66F70DD9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36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074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696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9026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12684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2637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631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1269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5969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462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00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658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272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339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976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651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160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305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5752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ec2-18-218-220-183.us-east-2.compute.amazonaws.com:5000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2B7FD-DB1D-4177-B71C-9EEC1280FF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300786"/>
            <a:ext cx="8689976" cy="2388346"/>
          </a:xfrm>
        </p:spPr>
        <p:txBody>
          <a:bodyPr>
            <a:normAutofit/>
          </a:bodyPr>
          <a:lstStyle/>
          <a:p>
            <a:r>
              <a:rPr lang="en-US" sz="5400" dirty="0"/>
              <a:t>Job Hunting WEB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ED7F28-6D38-4D9D-B854-5CEE5A187A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095" y="5846379"/>
            <a:ext cx="8689976" cy="391511"/>
          </a:xfrm>
        </p:spPr>
        <p:txBody>
          <a:bodyPr>
            <a:normAutofit fontScale="85000" lnSpcReduction="10000"/>
          </a:bodyPr>
          <a:lstStyle/>
          <a:p>
            <a:r>
              <a:rPr lang="en-US" sz="1500" dirty="0"/>
              <a:t>Team Members: </a:t>
            </a:r>
            <a:r>
              <a:rPr lang="en-US" sz="1500" dirty="0" err="1">
                <a:solidFill>
                  <a:schemeClr val="tx1"/>
                </a:solidFill>
              </a:rPr>
              <a:t>Asitava</a:t>
            </a:r>
            <a:r>
              <a:rPr lang="en-US" sz="1500" dirty="0">
                <a:solidFill>
                  <a:schemeClr val="tx1"/>
                </a:solidFill>
              </a:rPr>
              <a:t> Mahapatra, PRAMOD REPAKA, Precious </a:t>
            </a:r>
            <a:r>
              <a:rPr lang="en-US" sz="1500" dirty="0" err="1">
                <a:solidFill>
                  <a:schemeClr val="tx1"/>
                </a:solidFill>
              </a:rPr>
              <a:t>Osarenen</a:t>
            </a:r>
            <a:r>
              <a:rPr lang="en-US" sz="1500" dirty="0">
                <a:solidFill>
                  <a:schemeClr val="tx1"/>
                </a:solidFill>
              </a:rPr>
              <a:t>, SOWMYA BADAM, </a:t>
            </a:r>
            <a:r>
              <a:rPr lang="en-US" sz="1500" dirty="0" err="1">
                <a:solidFill>
                  <a:schemeClr val="tx1"/>
                </a:solidFill>
              </a:rPr>
              <a:t>Suhong</a:t>
            </a:r>
            <a:r>
              <a:rPr lang="en-US" sz="1500" dirty="0">
                <a:solidFill>
                  <a:schemeClr val="tx1"/>
                </a:solidFill>
              </a:rPr>
              <a:t> Liang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671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4775422-64CA-47F6-A274-C5966E45A1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15" r="-2" b="2992"/>
          <a:stretch/>
        </p:blipFill>
        <p:spPr>
          <a:xfrm>
            <a:off x="0" y="0"/>
            <a:ext cx="7479157" cy="6858000"/>
          </a:xfrm>
          <a:prstGeom prst="rect">
            <a:avLst/>
          </a:prstGeom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24907B9-81C8-483A-944B-46C765B8A6B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96408" y="1912514"/>
            <a:ext cx="4051400" cy="21443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Glimpse of the codes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22E67F-E8F2-464D-8639-57AAEDED6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6605" y="50674"/>
            <a:ext cx="7095395" cy="50824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4D114-51FB-4F5B-9407-A3E910DAD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77" y="1674236"/>
            <a:ext cx="5770746" cy="51330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506E98-0781-4FD6-9697-AA183F0734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8992"/>
          <a:stretch/>
        </p:blipFill>
        <p:spPr>
          <a:xfrm>
            <a:off x="6547546" y="1567328"/>
            <a:ext cx="5644454" cy="52906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81F0E7-20E8-443A-92C1-9D701CAFBB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5765" y="1420053"/>
            <a:ext cx="6788854" cy="40178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74D1A3-21EC-48FD-8173-86F9D65A1E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2232" y="2591882"/>
            <a:ext cx="5698536" cy="112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37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313811-09E1-4844-B42A-35C4BBC3F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Glimpse</a:t>
            </a:r>
          </a:p>
        </p:txBody>
      </p:sp>
      <p:pic>
        <p:nvPicPr>
          <p:cNvPr id="11" name="Picture 10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48207183-4C5F-4DE6-B9C7-7D5898F3A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189" y="0"/>
            <a:ext cx="8617149" cy="6858000"/>
          </a:xfrm>
          <a:prstGeom prst="rect">
            <a:avLst/>
          </a:prstGeom>
        </p:spPr>
      </p:pic>
      <p:pic>
        <p:nvPicPr>
          <p:cNvPr id="13" name="Picture 1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929435B-DC64-47E4-B338-7468A1298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167870" cy="6736907"/>
          </a:xfrm>
          <a:prstGeom prst="rect">
            <a:avLst/>
          </a:prstGeom>
        </p:spPr>
      </p:pic>
      <p:pic>
        <p:nvPicPr>
          <p:cNvPr id="15" name="Picture 1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F8EF166-0370-4CF1-96A0-742F76E27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3935" y="0"/>
            <a:ext cx="682151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71B2A-7BBE-40DB-AA64-BBF31425D77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FF5FB6-5322-42DE-B369-DD368C8FC8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281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63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96855-3473-43E7-A815-1F4201192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7848" y="409903"/>
            <a:ext cx="4198883" cy="117715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API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20C8C8-DDC6-4D99-8085-69247AF48B6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199586" y="1587062"/>
            <a:ext cx="4687614" cy="3605047"/>
          </a:xfrm>
        </p:spPr>
        <p:txBody>
          <a:bodyPr>
            <a:normAutofit/>
          </a:bodyPr>
          <a:lstStyle/>
          <a:p>
            <a:r>
              <a:rPr lang="en-US" dirty="0"/>
              <a:t>an API that serves data from the live cloud database</a:t>
            </a:r>
          </a:p>
          <a:p>
            <a:r>
              <a:rPr lang="en-US" dirty="0"/>
              <a:t>Get all list of jobs</a:t>
            </a:r>
          </a:p>
          <a:p>
            <a:r>
              <a:rPr lang="en-US" dirty="0"/>
              <a:t>Get all jobs within a salary range</a:t>
            </a:r>
          </a:p>
          <a:p>
            <a:r>
              <a:rPr lang="en-US" dirty="0"/>
              <a:t>Get jobs details by job id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F730FD-4BF8-4F0D-B5CD-B2A9A148F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71995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64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97190-E7AE-4C4E-ADB6-3FE22A9B1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1343377"/>
            <a:ext cx="4860492" cy="39302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200" dirty="0"/>
              <a:t>Let’s Visit our 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B2912-5D17-4522-8ADA-37853A20F7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17733" y="1343377"/>
            <a:ext cx="4860493" cy="39302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200" dirty="0">
                <a:hlinkClick r:id="rId2"/>
              </a:rPr>
              <a:t>Job Hunter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23557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Help">
            <a:extLst>
              <a:ext uri="{FF2B5EF4-FFF2-40B4-BE49-F238E27FC236}">
                <a16:creationId xmlns:a16="http://schemas.microsoft.com/office/drawing/2014/main" id="{F01E2A45-5890-4AE6-888F-6FE75FE66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96230" y="957486"/>
            <a:ext cx="4935130" cy="4935130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7A79C-ADD0-4C76-8D24-2A3CA463F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677" y="817808"/>
            <a:ext cx="4764540" cy="51322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Thank you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 and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Questions </a:t>
            </a:r>
          </a:p>
        </p:txBody>
      </p:sp>
    </p:spTree>
    <p:extLst>
      <p:ext uri="{BB962C8B-B14F-4D97-AF65-F5344CB8AC3E}">
        <p14:creationId xmlns:p14="http://schemas.microsoft.com/office/powerpoint/2010/main" val="34984315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ACD53-7DEE-40D7-B3F8-0D50B054A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23" y="1737491"/>
            <a:ext cx="2127250" cy="895350"/>
          </a:xfrm>
        </p:spPr>
        <p:txBody>
          <a:bodyPr>
            <a:normAutofit fontScale="90000"/>
          </a:bodyPr>
          <a:lstStyle/>
          <a:p>
            <a:r>
              <a:rPr lang="en-US" b="1" i="1" cap="none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OUR TEAM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F4E40E-1CA7-45AA-ABAF-7E33DE555B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2" t="4551"/>
          <a:stretch/>
        </p:blipFill>
        <p:spPr>
          <a:xfrm>
            <a:off x="2858815" y="27923"/>
            <a:ext cx="9333186" cy="683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4439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Content Placeholder 5">
            <a:extLst>
              <a:ext uri="{FF2B5EF4-FFF2-40B4-BE49-F238E27FC236}">
                <a16:creationId xmlns:a16="http://schemas.microsoft.com/office/drawing/2014/main" id="{57039F52-0455-4483-8820-8F86D3E01E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3869956"/>
              </p:ext>
            </p:extLst>
          </p:nvPr>
        </p:nvGraphicFramePr>
        <p:xfrm>
          <a:off x="914400" y="2009268"/>
          <a:ext cx="10363200" cy="3636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itle 9">
            <a:extLst>
              <a:ext uri="{FF2B5EF4-FFF2-40B4-BE49-F238E27FC236}">
                <a16:creationId xmlns:a16="http://schemas.microsoft.com/office/drawing/2014/main" id="{9D1B558A-6567-44C9-82F3-EA552680C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197" y="414760"/>
            <a:ext cx="7552270" cy="976562"/>
          </a:xfrm>
        </p:spPr>
        <p:txBody>
          <a:bodyPr>
            <a:normAutofit/>
          </a:bodyPr>
          <a:lstStyle/>
          <a:p>
            <a:r>
              <a:rPr lang="en-US" dirty="0"/>
              <a:t>Project Summary For Job Hunter</a:t>
            </a:r>
          </a:p>
        </p:txBody>
      </p:sp>
    </p:spTree>
    <p:extLst>
      <p:ext uri="{BB962C8B-B14F-4D97-AF65-F5344CB8AC3E}">
        <p14:creationId xmlns:p14="http://schemas.microsoft.com/office/powerpoint/2010/main" val="24662021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website">
            <a:extLst>
              <a:ext uri="{FF2B5EF4-FFF2-40B4-BE49-F238E27FC236}">
                <a16:creationId xmlns:a16="http://schemas.microsoft.com/office/drawing/2014/main" id="{5E08308C-EEB3-40EE-9162-D30F38E71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0" r="1" b="14683"/>
          <a:stretch/>
        </p:blipFill>
        <p:spPr bwMode="auto">
          <a:xfrm>
            <a:off x="6218477" y="42051"/>
            <a:ext cx="6015567" cy="3920034"/>
          </a:xfrm>
          <a:custGeom>
            <a:avLst/>
            <a:gdLst>
              <a:gd name="connsiteX0" fmla="*/ 0 w 6015567"/>
              <a:gd name="connsiteY0" fmla="*/ 0 h 3920044"/>
              <a:gd name="connsiteX1" fmla="*/ 6015567 w 6015567"/>
              <a:gd name="connsiteY1" fmla="*/ 0 h 3920044"/>
              <a:gd name="connsiteX2" fmla="*/ 6015567 w 6015567"/>
              <a:gd name="connsiteY2" fmla="*/ 3920044 h 3920044"/>
              <a:gd name="connsiteX3" fmla="*/ 2469659 w 6015567"/>
              <a:gd name="connsiteY3" fmla="*/ 3920044 h 3920044"/>
              <a:gd name="connsiteX4" fmla="*/ 2469659 w 6015567"/>
              <a:gd name="connsiteY4" fmla="*/ 3103224 h 3920044"/>
              <a:gd name="connsiteX5" fmla="*/ 0 w 6015567"/>
              <a:gd name="connsiteY5" fmla="*/ 3103224 h 392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920044"/>
                </a:lnTo>
                <a:lnTo>
                  <a:pt x="2469659" y="3920044"/>
                </a:lnTo>
                <a:lnTo>
                  <a:pt x="2469659" y="3103224"/>
                </a:lnTo>
                <a:lnTo>
                  <a:pt x="0" y="310322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lated image">
            <a:extLst>
              <a:ext uri="{FF2B5EF4-FFF2-40B4-BE49-F238E27FC236}">
                <a16:creationId xmlns:a16="http://schemas.microsoft.com/office/drawing/2014/main" id="{9744FDFC-4C92-4362-A28F-11494DF6AB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5" r="-5" b="-5"/>
          <a:stretch/>
        </p:blipFill>
        <p:spPr bwMode="auto">
          <a:xfrm>
            <a:off x="20" y="4069976"/>
            <a:ext cx="3535311" cy="2788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336C0B0D-EA75-4A71-B752-5FFF1F3447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85"/>
          <a:stretch/>
        </p:blipFill>
        <p:spPr bwMode="auto">
          <a:xfrm>
            <a:off x="3701453" y="3257166"/>
            <a:ext cx="4789093" cy="360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" descr="Related image">
            <a:extLst>
              <a:ext uri="{FF2B5EF4-FFF2-40B4-BE49-F238E27FC236}">
                <a16:creationId xmlns:a16="http://schemas.microsoft.com/office/drawing/2014/main" id="{9A2239F4-23CC-4686-99D3-7FD763B7EF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2" r="-3" b="16681"/>
          <a:stretch/>
        </p:blipFill>
        <p:spPr bwMode="auto">
          <a:xfrm>
            <a:off x="1" y="10"/>
            <a:ext cx="6015567" cy="3920034"/>
          </a:xfrm>
          <a:custGeom>
            <a:avLst/>
            <a:gdLst>
              <a:gd name="connsiteX0" fmla="*/ 0 w 6015567"/>
              <a:gd name="connsiteY0" fmla="*/ 0 h 3920044"/>
              <a:gd name="connsiteX1" fmla="*/ 6015567 w 6015567"/>
              <a:gd name="connsiteY1" fmla="*/ 0 h 3920044"/>
              <a:gd name="connsiteX2" fmla="*/ 6015567 w 6015567"/>
              <a:gd name="connsiteY2" fmla="*/ 3103224 h 3920044"/>
              <a:gd name="connsiteX3" fmla="*/ 3545908 w 6015567"/>
              <a:gd name="connsiteY3" fmla="*/ 3103224 h 3920044"/>
              <a:gd name="connsiteX4" fmla="*/ 3545908 w 6015567"/>
              <a:gd name="connsiteY4" fmla="*/ 3920044 h 3920044"/>
              <a:gd name="connsiteX5" fmla="*/ 0 w 6015567"/>
              <a:gd name="connsiteY5" fmla="*/ 3920044 h 392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103224"/>
                </a:lnTo>
                <a:lnTo>
                  <a:pt x="3545908" y="3103224"/>
                </a:lnTo>
                <a:lnTo>
                  <a:pt x="3545908" y="3920044"/>
                </a:lnTo>
                <a:lnTo>
                  <a:pt x="0" y="392004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database">
            <a:extLst>
              <a:ext uri="{FF2B5EF4-FFF2-40B4-BE49-F238E27FC236}">
                <a16:creationId xmlns:a16="http://schemas.microsoft.com/office/drawing/2014/main" id="{41A5E3E9-FB18-4E69-9612-48FB864064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5" r="8511" b="3"/>
          <a:stretch/>
        </p:blipFill>
        <p:spPr bwMode="auto">
          <a:xfrm>
            <a:off x="8646140" y="4069975"/>
            <a:ext cx="3545840" cy="278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48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FBB97-9873-4E03-A4DD-F6F5D19A7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Business 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9FD04E-C870-46E2-A1B3-869128532722}"/>
              </a:ext>
            </a:extLst>
          </p:cNvPr>
          <p:cNvSpPr txBox="1">
            <a:spLocks noGrp="1"/>
          </p:cNvSpPr>
          <p:nvPr>
            <p:ph sz="quarter" idx="13"/>
          </p:nvPr>
        </p:nvSpPr>
        <p:spPr>
          <a:xfrm>
            <a:off x="914400" y="2366963"/>
            <a:ext cx="10363200" cy="342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</a:t>
            </a:r>
            <a:r>
              <a:rPr lang="en-US" dirty="0"/>
              <a:t>he USA is one of the biggest job 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kind of job is popular in USA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part of the USA has more opportunity to find a decent job?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Scrap data from Job API: Federal, state, and local government agencies are hiring and have thousands of job openings across the country, posted on USAJobs.gov and local government jobs sites.</a:t>
            </a:r>
          </a:p>
        </p:txBody>
      </p:sp>
    </p:spTree>
    <p:extLst>
      <p:ext uri="{BB962C8B-B14F-4D97-AF65-F5344CB8AC3E}">
        <p14:creationId xmlns:p14="http://schemas.microsoft.com/office/powerpoint/2010/main" val="571689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99B97-16AB-4533-932A-E46C51E56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716" y="1214602"/>
            <a:ext cx="2844002" cy="3680244"/>
          </a:xfrm>
        </p:spPr>
        <p:txBody>
          <a:bodyPr>
            <a:normAutofit/>
          </a:bodyPr>
          <a:lstStyle/>
          <a:p>
            <a:r>
              <a:rPr lang="en-US" sz="3200" dirty="0"/>
              <a:t>Project manager</a:t>
            </a:r>
            <a:br>
              <a:rPr lang="en-US" sz="3200" dirty="0"/>
            </a:br>
            <a:r>
              <a:rPr lang="en-US" sz="3200" dirty="0"/>
              <a:t>&amp;</a:t>
            </a:r>
            <a:br>
              <a:rPr lang="en-US" sz="3200" dirty="0"/>
            </a:br>
            <a:r>
              <a:rPr lang="en-US" sz="3200" dirty="0"/>
              <a:t>Business Analyst</a:t>
            </a:r>
          </a:p>
        </p:txBody>
      </p:sp>
      <p:graphicFrame>
        <p:nvGraphicFramePr>
          <p:cNvPr id="199" name="Content Placeholder 2">
            <a:extLst>
              <a:ext uri="{FF2B5EF4-FFF2-40B4-BE49-F238E27FC236}">
                <a16:creationId xmlns:a16="http://schemas.microsoft.com/office/drawing/2014/main" id="{12163D9A-0330-4F65-A021-60B7812CB382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046016927"/>
              </p:ext>
            </p:extLst>
          </p:nvPr>
        </p:nvGraphicFramePr>
        <p:xfrm>
          <a:off x="4594225" y="889000"/>
          <a:ext cx="6683375" cy="4606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92315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9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6BA74-47F1-4D5B-A482-7307A9430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184" y="2612477"/>
            <a:ext cx="2844002" cy="3680244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Developers</a:t>
            </a:r>
            <a:br>
              <a:rPr lang="en-US" sz="3700" dirty="0"/>
            </a:br>
            <a:br>
              <a:rPr lang="en-US" sz="3700" dirty="0"/>
            </a:br>
            <a:br>
              <a:rPr lang="en-US" sz="3700" dirty="0"/>
            </a:br>
            <a:br>
              <a:rPr lang="en-US" sz="3700" dirty="0"/>
            </a:br>
            <a:br>
              <a:rPr lang="en-US" sz="3700" dirty="0"/>
            </a:br>
            <a:br>
              <a:rPr lang="en-US" sz="3700" dirty="0"/>
            </a:br>
            <a:endParaRPr lang="en-US" sz="1300" dirty="0"/>
          </a:p>
        </p:txBody>
      </p:sp>
      <p:graphicFrame>
        <p:nvGraphicFramePr>
          <p:cNvPr id="53" name="Content Placeholder 2">
            <a:extLst>
              <a:ext uri="{FF2B5EF4-FFF2-40B4-BE49-F238E27FC236}">
                <a16:creationId xmlns:a16="http://schemas.microsoft.com/office/drawing/2014/main" id="{3CA9513E-C311-4FA3-8B5F-4A17DE26684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46196179"/>
              </p:ext>
            </p:extLst>
          </p:nvPr>
        </p:nvGraphicFramePr>
        <p:xfrm>
          <a:off x="3195570" y="499241"/>
          <a:ext cx="7729934" cy="5754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7388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3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06A602F-FCC2-4B72-A352-B6124FB2609C}"/>
              </a:ext>
            </a:extLst>
          </p:cNvPr>
          <p:cNvSpPr>
            <a:spLocks noGrp="1"/>
          </p:cNvSpPr>
          <p:nvPr/>
        </p:nvSpPr>
        <p:spPr>
          <a:xfrm>
            <a:off x="1199925" y="154132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Analyst</a:t>
            </a:r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A46F9C60-6757-473C-AA15-0F1F8F86C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797121"/>
              </p:ext>
            </p:extLst>
          </p:nvPr>
        </p:nvGraphicFramePr>
        <p:xfrm>
          <a:off x="472966" y="1604890"/>
          <a:ext cx="11059679" cy="50066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extBox 6">
            <a:extLst>
              <a:ext uri="{FF2B5EF4-FFF2-40B4-BE49-F238E27FC236}">
                <a16:creationId xmlns:a16="http://schemas.microsoft.com/office/drawing/2014/main" id="{748FDFC8-CB88-4EA4-819B-3A129B467344}"/>
              </a:ext>
            </a:extLst>
          </p:cNvPr>
          <p:cNvSpPr txBox="1"/>
          <p:nvPr/>
        </p:nvSpPr>
        <p:spPr>
          <a:xfrm>
            <a:off x="7205482" y="3717105"/>
            <a:ext cx="11364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/>
              <a:t>ETL </a:t>
            </a:r>
            <a:r>
              <a:rPr lang="en-US" sz="2400" dirty="0"/>
              <a:t>Process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7E22A532-AEBD-4106-B853-78E888F74878}"/>
              </a:ext>
            </a:extLst>
          </p:cNvPr>
          <p:cNvSpPr txBox="1"/>
          <p:nvPr/>
        </p:nvSpPr>
        <p:spPr>
          <a:xfrm>
            <a:off x="8860219" y="2189402"/>
            <a:ext cx="1375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Create a Dynamic Chart</a:t>
            </a:r>
          </a:p>
        </p:txBody>
      </p:sp>
      <p:sp>
        <p:nvSpPr>
          <p:cNvPr id="15" name="Arrow: Circular 14">
            <a:extLst>
              <a:ext uri="{FF2B5EF4-FFF2-40B4-BE49-F238E27FC236}">
                <a16:creationId xmlns:a16="http://schemas.microsoft.com/office/drawing/2014/main" id="{49FB50ED-C8F0-4B2F-961B-DDE2E913C09B}"/>
              </a:ext>
            </a:extLst>
          </p:cNvPr>
          <p:cNvSpPr/>
          <p:nvPr/>
        </p:nvSpPr>
        <p:spPr>
          <a:xfrm rot="18857427">
            <a:off x="4481991" y="1904349"/>
            <a:ext cx="2543050" cy="2444393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0800000"/>
              <a:gd name="adj5" fmla="val 12500"/>
            </a:avLst>
          </a:pr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Shape 15">
            <a:extLst>
              <a:ext uri="{FF2B5EF4-FFF2-40B4-BE49-F238E27FC236}">
                <a16:creationId xmlns:a16="http://schemas.microsoft.com/office/drawing/2014/main" id="{384FE8E8-281F-4186-8DBE-7AFAE7DF3353}"/>
              </a:ext>
            </a:extLst>
          </p:cNvPr>
          <p:cNvSpPr/>
          <p:nvPr/>
        </p:nvSpPr>
        <p:spPr>
          <a:xfrm rot="13776942">
            <a:off x="6580541" y="2754582"/>
            <a:ext cx="2386351" cy="2386714"/>
          </a:xfrm>
          <a:prstGeom prst="leftCircularArrow">
            <a:avLst>
              <a:gd name="adj1" fmla="val 10980"/>
              <a:gd name="adj2" fmla="val 1142322"/>
              <a:gd name="adj3" fmla="val 6300000"/>
              <a:gd name="adj4" fmla="val 18900000"/>
              <a:gd name="adj5" fmla="val 12500"/>
            </a:avLst>
          </a:pr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5031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ongodb icon">
            <a:extLst>
              <a:ext uri="{FF2B5EF4-FFF2-40B4-BE49-F238E27FC236}">
                <a16:creationId xmlns:a16="http://schemas.microsoft.com/office/drawing/2014/main" id="{4BB13845-7F68-4029-8F7A-7058FFBF8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41" y="230596"/>
            <a:ext cx="2078391" cy="2078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AWS icon transparent">
            <a:extLst>
              <a:ext uri="{FF2B5EF4-FFF2-40B4-BE49-F238E27FC236}">
                <a16:creationId xmlns:a16="http://schemas.microsoft.com/office/drawing/2014/main" id="{D7109C5F-7070-443F-BF20-A95443344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668" y="4283051"/>
            <a:ext cx="3269735" cy="183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5C0D233-6C91-46EA-994F-803F96D54C81}"/>
              </a:ext>
            </a:extLst>
          </p:cNvPr>
          <p:cNvGrpSpPr/>
          <p:nvPr/>
        </p:nvGrpSpPr>
        <p:grpSpPr>
          <a:xfrm>
            <a:off x="3391125" y="404648"/>
            <a:ext cx="3000702" cy="1904339"/>
            <a:chOff x="5444678" y="150707"/>
            <a:chExt cx="3390198" cy="2201507"/>
          </a:xfrm>
        </p:grpSpPr>
        <p:pic>
          <p:nvPicPr>
            <p:cNvPr id="1028" name="Picture 4" descr="Image result for python icon transparent">
              <a:extLst>
                <a:ext uri="{FF2B5EF4-FFF2-40B4-BE49-F238E27FC236}">
                  <a16:creationId xmlns:a16="http://schemas.microsoft.com/office/drawing/2014/main" id="{F7B88621-1600-45F0-93F8-F352071C4D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4678" y="150707"/>
              <a:ext cx="2134539" cy="2126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52444C4-77A4-4320-AC79-6537CE19791D}"/>
                </a:ext>
              </a:extLst>
            </p:cNvPr>
            <p:cNvSpPr txBox="1"/>
            <p:nvPr/>
          </p:nvSpPr>
          <p:spPr>
            <a:xfrm>
              <a:off x="7059177" y="1605024"/>
              <a:ext cx="1775699" cy="747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i="1" dirty="0"/>
                <a:t>python</a:t>
              </a:r>
            </a:p>
          </p:txBody>
        </p:sp>
      </p:grpSp>
      <p:pic>
        <p:nvPicPr>
          <p:cNvPr id="1034" name="Picture 10" descr="Related image">
            <a:extLst>
              <a:ext uri="{FF2B5EF4-FFF2-40B4-BE49-F238E27FC236}">
                <a16:creationId xmlns:a16="http://schemas.microsoft.com/office/drawing/2014/main" id="{92CCF7AA-C682-4D44-A8FE-346FD282722F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995" y="2574949"/>
            <a:ext cx="3156862" cy="123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4BD902E-B9DE-4DA5-8547-ADC0E9C73520}"/>
              </a:ext>
            </a:extLst>
          </p:cNvPr>
          <p:cNvGrpSpPr/>
          <p:nvPr/>
        </p:nvGrpSpPr>
        <p:grpSpPr>
          <a:xfrm>
            <a:off x="3369967" y="4283051"/>
            <a:ext cx="2900337" cy="2117835"/>
            <a:chOff x="5147626" y="3526220"/>
            <a:chExt cx="2133600" cy="1765738"/>
          </a:xfrm>
        </p:grpSpPr>
        <p:pic>
          <p:nvPicPr>
            <p:cNvPr id="1036" name="Picture 12" descr="Image result for google chart icon transparent">
              <a:extLst>
                <a:ext uri="{FF2B5EF4-FFF2-40B4-BE49-F238E27FC236}">
                  <a16:creationId xmlns:a16="http://schemas.microsoft.com/office/drawing/2014/main" id="{12868F0B-6E13-48D6-A0CB-52E2097A8D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77" t="22990" r="17470" b="23007"/>
            <a:stretch/>
          </p:blipFill>
          <p:spPr bwMode="auto">
            <a:xfrm>
              <a:off x="5147626" y="3526220"/>
              <a:ext cx="2133600" cy="1765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77EAEB4-57F7-450E-9B45-588AE2030164}"/>
                </a:ext>
              </a:extLst>
            </p:cNvPr>
            <p:cNvSpPr/>
            <p:nvPr/>
          </p:nvSpPr>
          <p:spPr>
            <a:xfrm>
              <a:off x="5698663" y="4070037"/>
              <a:ext cx="113204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 dirty="0"/>
                <a:t>Google </a:t>
              </a:r>
            </a:p>
            <a:p>
              <a:pPr algn="ctr"/>
              <a:r>
                <a:rPr lang="en-US" sz="2400" b="1" i="1" dirty="0"/>
                <a:t>Chart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9898755-23FA-441D-9602-D6F0E4920CF5}"/>
              </a:ext>
            </a:extLst>
          </p:cNvPr>
          <p:cNvSpPr txBox="1"/>
          <p:nvPr/>
        </p:nvSpPr>
        <p:spPr>
          <a:xfrm>
            <a:off x="751735" y="2975759"/>
            <a:ext cx="1424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  <a:ea typeface="+mj-ea"/>
                <a:cs typeface="+mj-cs"/>
              </a:rPr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389330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4B4B4B"/>
      </a:dk2>
      <a:lt2>
        <a:srgbClr val="B5B5B5"/>
      </a:lt2>
      <a:accent1>
        <a:srgbClr val="9AC43E"/>
      </a:accent1>
      <a:accent2>
        <a:srgbClr val="44BA98"/>
      </a:accent2>
      <a:accent3>
        <a:srgbClr val="43A9D9"/>
      </a:accent3>
      <a:accent4>
        <a:srgbClr val="6274D8"/>
      </a:accent4>
      <a:accent5>
        <a:srgbClr val="AB54D7"/>
      </a:accent5>
      <a:accent6>
        <a:srgbClr val="D15B37"/>
      </a:accent6>
      <a:hlink>
        <a:srgbClr val="BFE962"/>
      </a:hlink>
      <a:folHlink>
        <a:srgbClr val="C0D591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892FADA9-420D-4323-A7A4-C106016652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290</TotalTime>
  <Words>460</Words>
  <Application>Microsoft Office PowerPoint</Application>
  <PresentationFormat>Widescreen</PresentationFormat>
  <Paragraphs>82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Tw Cen MT</vt:lpstr>
      <vt:lpstr>Droplet</vt:lpstr>
      <vt:lpstr>Job Hunting WEB application</vt:lpstr>
      <vt:lpstr>OUR TEAM</vt:lpstr>
      <vt:lpstr>Project Summary For Job Hunter</vt:lpstr>
      <vt:lpstr>PowerPoint Presentation</vt:lpstr>
      <vt:lpstr>Business Background</vt:lpstr>
      <vt:lpstr>Project manager &amp; Business Analyst</vt:lpstr>
      <vt:lpstr>Developers      </vt:lpstr>
      <vt:lpstr>PowerPoint Presentation</vt:lpstr>
      <vt:lpstr>PowerPoint Presentation</vt:lpstr>
      <vt:lpstr>PowerPoint Presentation</vt:lpstr>
      <vt:lpstr>Website Glimpse</vt:lpstr>
      <vt:lpstr>API</vt:lpstr>
      <vt:lpstr>Let’s Visit our website</vt:lpstr>
      <vt:lpstr>Thank you   and   Questions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Job Hunting WEB application</dc:title>
  <dc:creator>Precious Osarenren</dc:creator>
  <cp:lastModifiedBy>Sowmya Badam</cp:lastModifiedBy>
  <cp:revision>31</cp:revision>
  <dcterms:created xsi:type="dcterms:W3CDTF">2018-12-11T16:41:54Z</dcterms:created>
  <dcterms:modified xsi:type="dcterms:W3CDTF">2018-12-12T00:01:17Z</dcterms:modified>
</cp:coreProperties>
</file>